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95" r:id="rId2"/>
    <p:sldMasterId id="2147483711" r:id="rId3"/>
    <p:sldMasterId id="2147483735" r:id="rId4"/>
  </p:sldMasterIdLst>
  <p:notesMasterIdLst>
    <p:notesMasterId r:id="rId74"/>
  </p:notesMasterIdLst>
  <p:handoutMasterIdLst>
    <p:handoutMasterId r:id="rId75"/>
  </p:handoutMasterIdLst>
  <p:sldIdLst>
    <p:sldId id="459" r:id="rId5"/>
    <p:sldId id="267" r:id="rId6"/>
    <p:sldId id="347" r:id="rId7"/>
    <p:sldId id="454" r:id="rId8"/>
    <p:sldId id="455" r:id="rId9"/>
    <p:sldId id="456" r:id="rId10"/>
    <p:sldId id="457" r:id="rId11"/>
    <p:sldId id="458" r:id="rId12"/>
    <p:sldId id="460" r:id="rId13"/>
    <p:sldId id="452" r:id="rId14"/>
    <p:sldId id="453" r:id="rId15"/>
    <p:sldId id="448" r:id="rId16"/>
    <p:sldId id="447" r:id="rId17"/>
    <p:sldId id="449" r:id="rId18"/>
    <p:sldId id="450" r:id="rId19"/>
    <p:sldId id="461" r:id="rId20"/>
    <p:sldId id="462" r:id="rId21"/>
    <p:sldId id="463" r:id="rId22"/>
    <p:sldId id="439" r:id="rId23"/>
    <p:sldId id="446" r:id="rId24"/>
    <p:sldId id="435" r:id="rId25"/>
    <p:sldId id="436" r:id="rId26"/>
    <p:sldId id="437" r:id="rId27"/>
    <p:sldId id="451" r:id="rId28"/>
    <p:sldId id="438" r:id="rId29"/>
    <p:sldId id="464" r:id="rId30"/>
    <p:sldId id="465" r:id="rId31"/>
    <p:sldId id="433" r:id="rId32"/>
    <p:sldId id="434" r:id="rId33"/>
    <p:sldId id="422" r:id="rId34"/>
    <p:sldId id="420" r:id="rId35"/>
    <p:sldId id="423" r:id="rId36"/>
    <p:sldId id="421" r:id="rId37"/>
    <p:sldId id="425" r:id="rId38"/>
    <p:sldId id="426" r:id="rId39"/>
    <p:sldId id="427" r:id="rId40"/>
    <p:sldId id="428" r:id="rId41"/>
    <p:sldId id="424" r:id="rId42"/>
    <p:sldId id="429" r:id="rId43"/>
    <p:sldId id="430" r:id="rId44"/>
    <p:sldId id="432" r:id="rId45"/>
    <p:sldId id="431" r:id="rId46"/>
    <p:sldId id="391" r:id="rId47"/>
    <p:sldId id="397" r:id="rId48"/>
    <p:sldId id="444" r:id="rId49"/>
    <p:sldId id="443" r:id="rId50"/>
    <p:sldId id="445" r:id="rId51"/>
    <p:sldId id="440" r:id="rId52"/>
    <p:sldId id="441" r:id="rId53"/>
    <p:sldId id="363" r:id="rId54"/>
    <p:sldId id="466" r:id="rId55"/>
    <p:sldId id="467" r:id="rId56"/>
    <p:sldId id="468" r:id="rId57"/>
    <p:sldId id="469" r:id="rId58"/>
    <p:sldId id="470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393" r:id="rId73"/>
  </p:sldIdLst>
  <p:sldSz cx="12192000" cy="6858000"/>
  <p:notesSz cx="6858000" cy="9144000"/>
  <p:embeddedFontLst>
    <p:embeddedFont>
      <p:font typeface="Calibri Light" panose="020F0302020204030204" pitchFamily="34" charset="0"/>
      <p:regular r:id="rId76"/>
      <p:italic r:id="rId77"/>
    </p:embeddedFont>
    <p:embeddedFont>
      <p:font typeface="Roboto Condensed" panose="02000000000000000000" pitchFamily="2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Roboto Condensed Light" panose="02000000000000000000" pitchFamily="2" charset="0"/>
      <p:regular r:id="rId83"/>
      <p:italic r:id="rId84"/>
    </p:embeddedFon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Segoe UI Black" panose="020B0A02040204020203" pitchFamily="34" charset="0"/>
      <p:bold r:id="rId89"/>
      <p:boldItalic r:id="rId90"/>
    </p:embeddedFont>
    <p:embeddedFont>
      <p:font typeface="Wingdings 2" panose="05020102010507070707" pitchFamily="18" charset="2"/>
      <p:regular r:id="rId91"/>
    </p:embeddedFont>
    <p:embeddedFont>
      <p:font typeface="Wingdings 3" panose="05040102010807070707" pitchFamily="18" charset="2"/>
      <p:regular r:id="rId92"/>
    </p:embeddedFont>
    <p:embeddedFont>
      <p:font typeface="Lohit Gujarati" panose="020B0600000000000000" pitchFamily="34" charset="0"/>
      <p:regular r:id="rId93"/>
    </p:embeddedFont>
    <p:embeddedFont>
      <p:font typeface="lora" panose="020B0604020202020204" charset="0"/>
      <p:regular r:id="rId94"/>
      <p:bold r:id="rId95"/>
      <p:italic r:id="rId96"/>
      <p:boldItalic r:id="rId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233"/>
    <a:srgbClr val="F54337"/>
    <a:srgbClr val="B71B1C"/>
    <a:srgbClr val="562C32"/>
    <a:srgbClr val="5E3037"/>
    <a:srgbClr val="7B3E47"/>
    <a:srgbClr val="301B92"/>
    <a:srgbClr val="673BB7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2265" autoAdjust="0"/>
  </p:normalViewPr>
  <p:slideViewPr>
    <p:cSldViewPr snapToGrid="0">
      <p:cViewPr varScale="1">
        <p:scale>
          <a:sx n="65" d="100"/>
          <a:sy n="65" d="100"/>
        </p:scale>
        <p:origin x="990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97" Type="http://schemas.openxmlformats.org/officeDocument/2006/relationships/font" Target="fonts/font2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49350D0-B016-45D5-83C4-78A3BA2CF5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C3EFF26-2928-4841-B18F-1C046BFE55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D504B-C88B-4878-9600-55C8B8D265A9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DC80E36-79AA-4D96-9BD5-81A5B5FC50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9B26FC-3F82-43C6-9D44-020D21E80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B0862-A0ED-47C5-A4F5-EB6A1BC5CE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98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5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1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3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6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4.wdp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6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11" Type="http://schemas.openxmlformats.org/officeDocument/2006/relationships/image" Target="../media/image6.jpeg"/><Relationship Id="rId5" Type="http://schemas.openxmlformats.org/officeDocument/2006/relationships/image" Target="../media/image3.png"/><Relationship Id="rId10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356D7B7B-531F-408A-988D-AF8B227BB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48200" t="56813" r="42065" b="21843"/>
          <a:stretch/>
        </p:blipFill>
        <p:spPr>
          <a:xfrm>
            <a:off x="12261755" y="20384"/>
            <a:ext cx="1485900" cy="1832587"/>
          </a:xfrm>
          <a:prstGeom prst="rect">
            <a:avLst/>
          </a:prstGeom>
        </p:spPr>
      </p:pic>
      <p:pic>
        <p:nvPicPr>
          <p:cNvPr id="35" name="Picture 2" descr="Best Courses after BBA: What to Do After BBA? [2021] - Leverage Edu">
            <a:extLst>
              <a:ext uri="{FF2B5EF4-FFF2-40B4-BE49-F238E27FC236}">
                <a16:creationId xmlns="" xmlns:a16="http://schemas.microsoft.com/office/drawing/2014/main" id="{C84296FC-27D3-4D0C-8F2A-19BD3B9C2C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01" y="2183713"/>
            <a:ext cx="2741932" cy="179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8352327-8573-44E4-BC8A-4B66E1AC2BFC}"/>
              </a:ext>
            </a:extLst>
          </p:cNvPr>
          <p:cNvSpPr txBox="1"/>
          <p:nvPr userDrawn="1"/>
        </p:nvSpPr>
        <p:spPr>
          <a:xfrm>
            <a:off x="1837677" y="5513531"/>
            <a:ext cx="3918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Darshan Institute of Engineering &amp; Technology</a:t>
            </a:r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B770560A-7C36-4269-A8F2-0431E180EAD2}"/>
              </a:ext>
            </a:extLst>
          </p:cNvPr>
          <p:cNvGrpSpPr/>
          <p:nvPr userDrawn="1"/>
        </p:nvGrpSpPr>
        <p:grpSpPr>
          <a:xfrm>
            <a:off x="165802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BC0FB63F-CA11-4FFF-AE2F-90A20EC24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837E217C-09B9-4F19-8BB8-BB4441141B5F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6184A09B-FDE8-4BC0-99BC-3C97377CC849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="" xmlns:a16="http://schemas.microsoft.com/office/drawing/2014/main" id="{5648AF71-341E-4107-A255-6A3161802DB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56385AC2-274F-4362-B392-C85ED885195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="" xmlns:a16="http://schemas.microsoft.com/office/drawing/2014/main" id="{1DFEE87D-46CB-440C-9C23-82D6E69F0090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Number System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D7088783-A6E8-4593-A261-AA2E5B8C0B3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="" xmlns:a16="http://schemas.microsoft.com/office/drawing/2014/main" id="{8BE27DED-9DB1-499A-8FB8-BD4EB698EF1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8C068D-898F-420B-A00C-9EB35BDEEADE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="" xmlns:a16="http://schemas.microsoft.com/office/drawing/2014/main" id="{3BE8557C-A6B7-4563-9740-D4E84767EA6C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Number System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20944A5-8A5C-4E4A-B8EF-52E45D382D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AB14EB5-0C00-4B23-9657-6A7891E39B9E}"/>
              </a:ext>
            </a:extLst>
          </p:cNvPr>
          <p:cNvSpPr/>
          <p:nvPr userDrawn="1"/>
        </p:nvSpPr>
        <p:spPr>
          <a:xfrm>
            <a:off x="766989" y="655991"/>
            <a:ext cx="42112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CB8280-230E-4848-B5EA-04034E5CB34A}"/>
              </a:ext>
            </a:extLst>
          </p:cNvPr>
          <p:cNvSpPr txBox="1"/>
          <p:nvPr userDrawn="1"/>
        </p:nvSpPr>
        <p:spPr>
          <a:xfrm>
            <a:off x="1200538" y="2731133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Darshan University, Rajkot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EF658B8-44C2-4636-9C24-7837BC72D567}"/>
              </a:ext>
            </a:extLst>
          </p:cNvPr>
          <p:cNvSpPr txBox="1"/>
          <p:nvPr userDrawn="1"/>
        </p:nvSpPr>
        <p:spPr>
          <a:xfrm>
            <a:off x="751696" y="2374457"/>
            <a:ext cx="424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Darshan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85206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38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50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40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6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90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498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2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7">
            <a:extLst>
              <a:ext uri="{FF2B5EF4-FFF2-40B4-BE49-F238E27FC236}">
                <a16:creationId xmlns="" xmlns:a16="http://schemas.microsoft.com/office/drawing/2014/main" id="{3027D2AD-0E13-43EE-BAA8-1606FF4E22D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9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172331D-9941-4AAA-9E63-80BDD4CEBDAB}"/>
              </a:ext>
            </a:extLst>
          </p:cNvPr>
          <p:cNvGrpSpPr/>
          <p:nvPr userDrawn="1"/>
        </p:nvGrpSpPr>
        <p:grpSpPr>
          <a:xfrm>
            <a:off x="9874840" y="6078930"/>
            <a:ext cx="2078404" cy="63180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9B62E625-0FE4-4129-B936-172760D4B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733AEFD-AF8F-46BF-9E8E-F6573B757CF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50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6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38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660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35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4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2965451" y="6604000"/>
            <a:ext cx="62610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#2301DU003 (Indian Constitution)  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- 1 – Forms of Government &amp; Constitutional Framework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prstClr val="black">
                    <a:lumMod val="90000"/>
                    <a:lumOff val="10000"/>
                  </a:prstClr>
                </a:solidFill>
              </a:rPr>
              <a:pPr/>
              <a:t>‹#›</a:t>
            </a:fld>
            <a:endParaRPr lang="en-US" b="1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697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99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94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212121"/>
                </a:solidFill>
              </a:rPr>
              <a:t>Darshan</a:t>
            </a:r>
            <a:r>
              <a:rPr lang="en-US" sz="1600" dirty="0">
                <a:solidFill>
                  <a:srgbClr val="212121"/>
                </a:solidFill>
              </a:rPr>
              <a:t>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DU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926693" y="3939839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66433" y="276237"/>
            <a:ext cx="2935170" cy="9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47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1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819D778C-DC07-4C1F-8054-61598ABBF193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ate Placeholder 1">
            <a:extLst>
              <a:ext uri="{FF2B5EF4-FFF2-40B4-BE49-F238E27FC236}">
                <a16:creationId xmlns="" xmlns:a16="http://schemas.microsoft.com/office/drawing/2014/main" id="{B33B79A2-1B89-4FBF-8285-D6405C41CF7A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="" xmlns:a16="http://schemas.microsoft.com/office/drawing/2014/main" id="{5E87AE36-AD90-48FE-B283-5520F8FD5909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AEEDD05E-BB00-4E1D-893D-80FB13A3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9EE95B0E-511D-4BA9-BDFD-952767349BA7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Number System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428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658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49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600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468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382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864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5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66433" y="276237"/>
            <a:ext cx="2935170" cy="9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40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1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=""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8356C418-17D6-4697-8856-5F7FEACD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AE6D66E0-0F47-4A48-9FD6-38904600BD9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="" xmlns:a16="http://schemas.microsoft.com/office/drawing/2014/main" id="{557C209F-51D2-432F-ABB1-45AF75BBDE5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="" xmlns:a16="http://schemas.microsoft.com/office/drawing/2014/main" id="{EAB4CBB3-4495-459D-A96F-3E249E168E1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17D6F20-9DD5-4D3A-B4C8-A6F015FE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B5833BE7-E886-4A6F-BA56-88EA7C492BD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Number System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26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87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94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44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623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06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27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824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209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10001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#2101CV702 (DSS)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Ch. - 1 – Load Combination &amp; Connections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574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=""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4687C7B7-5AC0-4DE5-8CD4-EF33EEB72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5D36DEDC-A03A-4FB3-981B-EACD27F0099A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="" xmlns:a16="http://schemas.microsoft.com/office/drawing/2014/main" id="{B37ADC3C-5CE4-47E5-B3E4-F5AA30CE6FBC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="" xmlns:a16="http://schemas.microsoft.com/office/drawing/2014/main" id="{9EF3929F-3580-42C6-98B9-4C82E6F543A0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9B035379-EE99-4E3B-A1F4-421A850DC3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Number System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89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182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206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4847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243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9970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39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258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566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1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AE6D66E0-0F47-4A48-9FD6-38904600BD9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="" xmlns:a16="http://schemas.microsoft.com/office/drawing/2014/main" id="{557C209F-51D2-432F-ABB1-45AF75BBDE5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="" xmlns:a16="http://schemas.microsoft.com/office/drawing/2014/main" id="{EAB4CBB3-4495-459D-A96F-3E249E168E1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17D6F20-9DD5-4D3A-B4C8-A6F015FE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B5833BE7-E886-4A6F-BA56-88EA7C492BD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Number System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5C3B0896-5686-4012-A126-C2A89300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93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698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63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School of Engineering,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10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2965451" y="6604000"/>
            <a:ext cx="62610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#2301DU003 (Indian Constitution)  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- 1 – Forms of Government &amp; Constitutional Framework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prstClr val="black">
                    <a:lumMod val="90000"/>
                    <a:lumOff val="10000"/>
                  </a:prstClr>
                </a:solidFill>
              </a:rPr>
              <a:pPr/>
              <a:t>‹#›</a:t>
            </a:fld>
            <a:endParaRPr lang="en-US" b="1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8010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73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804B5488-1666-4520-90AD-9D0E646A24E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="" xmlns:a16="http://schemas.microsoft.com/office/drawing/2014/main" id="{D780C998-2479-430C-B058-56389ADE0B1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AE0B46A7-30F5-4D0F-B607-55FF3B8933C7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="" xmlns:a16="http://schemas.microsoft.com/office/drawing/2014/main" id="{4D902580-F303-41CA-822D-5282A2ECE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Number System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 smtClean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206615" y="160280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804B5488-1666-4520-90AD-9D0E646A24E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="" xmlns:a16="http://schemas.microsoft.com/office/drawing/2014/main" id="{D780C998-2479-430C-B058-56389ADE0B1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AE0B46A7-30F5-4D0F-B607-55FF3B8933C7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="" xmlns:a16="http://schemas.microsoft.com/office/drawing/2014/main" id="{4D902580-F303-41CA-822D-5282A2ECE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Number System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549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3C4FBC9-8939-4B0B-B352-29C8568B9FFD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="" xmlns:a16="http://schemas.microsoft.com/office/drawing/2014/main" id="{6B248AD3-FD53-4BD3-A782-DC76BCADDE5E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828C120E-804D-4567-8208-8C8A8B294EE8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="" xmlns:a16="http://schemas.microsoft.com/office/drawing/2014/main" id="{C30E69A0-4F1E-4849-9287-3528319B534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#2301DU005 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Number System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1" r:id="rId2"/>
    <p:sldLayoutId id="2147483670" r:id="rId3"/>
    <p:sldLayoutId id="2147483687" r:id="rId4"/>
    <p:sldLayoutId id="2147483688" r:id="rId5"/>
    <p:sldLayoutId id="2147483692" r:id="rId6"/>
    <p:sldLayoutId id="2147483672" r:id="rId7"/>
    <p:sldLayoutId id="2147483693" r:id="rId8"/>
    <p:sldLayoutId id="2147483689" r:id="rId9"/>
    <p:sldLayoutId id="2147483690" r:id="rId10"/>
    <p:sldLayoutId id="2147483673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0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9/23/2024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23-09-2024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3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39.png"/><Relationship Id="rId1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0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1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64.png"/><Relationship Id="rId5" Type="http://schemas.openxmlformats.org/officeDocument/2006/relationships/image" Target="../media/image68.png"/><Relationship Id="rId15" Type="http://schemas.openxmlformats.org/officeDocument/2006/relationships/image" Target="../media/image74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3" Type="http://schemas.openxmlformats.org/officeDocument/2006/relationships/image" Target="../media/image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5.png"/><Relationship Id="rId1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81.png"/><Relationship Id="rId7" Type="http://schemas.openxmlformats.org/officeDocument/2006/relationships/image" Target="../media/image110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87.png"/><Relationship Id="rId5" Type="http://schemas.openxmlformats.org/officeDocument/2006/relationships/image" Target="../media/image108.png"/><Relationship Id="rId10" Type="http://schemas.openxmlformats.org/officeDocument/2006/relationships/image" Target="../media/image114.png"/><Relationship Id="rId4" Type="http://schemas.openxmlformats.org/officeDocument/2006/relationships/image" Target="../media/image107.png"/><Relationship Id="rId9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2.png"/><Relationship Id="rId3" Type="http://schemas.openxmlformats.org/officeDocument/2006/relationships/image" Target="../media/image301.png"/><Relationship Id="rId7" Type="http://schemas.openxmlformats.org/officeDocument/2006/relationships/image" Target="../media/image120.png"/><Relationship Id="rId12" Type="http://schemas.openxmlformats.org/officeDocument/2006/relationships/image" Target="../media/image39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11" Type="http://schemas.openxmlformats.org/officeDocument/2006/relationships/image" Target="../media/image87.png"/><Relationship Id="rId5" Type="http://schemas.openxmlformats.org/officeDocument/2006/relationships/image" Target="../media/image118.png"/><Relationship Id="rId10" Type="http://schemas.openxmlformats.org/officeDocument/2006/relationships/image" Target="../media/image371.png"/><Relationship Id="rId4" Type="http://schemas.openxmlformats.org/officeDocument/2006/relationships/image" Target="../media/image117.png"/><Relationship Id="rId9" Type="http://schemas.openxmlformats.org/officeDocument/2006/relationships/image" Target="../media/image88.png"/><Relationship Id="rId14" Type="http://schemas.openxmlformats.org/officeDocument/2006/relationships/image" Target="../media/image9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13" Type="http://schemas.openxmlformats.org/officeDocument/2006/relationships/image" Target="../media/image96.png"/><Relationship Id="rId18" Type="http://schemas.openxmlformats.org/officeDocument/2006/relationships/image" Target="../media/image133.png"/><Relationship Id="rId3" Type="http://schemas.openxmlformats.org/officeDocument/2006/relationships/image" Target="../media/image124.png"/><Relationship Id="rId7" Type="http://schemas.openxmlformats.org/officeDocument/2006/relationships/image" Target="../media/image93.png"/><Relationship Id="rId12" Type="http://schemas.openxmlformats.org/officeDocument/2006/relationships/image" Target="../media/image1270.png"/><Relationship Id="rId17" Type="http://schemas.openxmlformats.org/officeDocument/2006/relationships/image" Target="../media/image132.png"/><Relationship Id="rId2" Type="http://schemas.openxmlformats.org/officeDocument/2006/relationships/image" Target="../media/image89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5" Type="http://schemas.openxmlformats.org/officeDocument/2006/relationships/image" Target="../media/image112.png"/><Relationship Id="rId10" Type="http://schemas.openxmlformats.org/officeDocument/2006/relationships/image" Target="../media/image1250.png"/><Relationship Id="rId4" Type="http://schemas.openxmlformats.org/officeDocument/2006/relationships/image" Target="../media/image1170.png"/><Relationship Id="rId9" Type="http://schemas.openxmlformats.org/officeDocument/2006/relationships/image" Target="../media/image94.png"/><Relationship Id="rId1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I_derived_unit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5552CC84-22B8-4A73-8C03-84C06D1D2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122" y="1537380"/>
            <a:ext cx="11042406" cy="3041502"/>
          </a:xfrm>
        </p:spPr>
        <p:txBody>
          <a:bodyPr/>
          <a:lstStyle/>
          <a:p>
            <a:r>
              <a:rPr lang="en-US" sz="5400" b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Unit-4</a:t>
            </a:r>
            <a:r>
              <a:rPr lang="en-US" sz="720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> </a:t>
            </a:r>
            <a:r>
              <a:rPr lang="en-US" sz="720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/>
            </a:r>
            <a:br>
              <a:rPr lang="en-US" sz="720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</a:b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Number System and </a:t>
            </a:r>
            <a:b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Units of Measurement 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eepraj.patadia@darshan.ac.in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7990475865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Civil Engineering Department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Prof. Deepraj K. Patadia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2731" y="44931"/>
            <a:ext cx="4646358" cy="734653"/>
          </a:xfrm>
        </p:spPr>
        <p:txBody>
          <a:bodyPr/>
          <a:lstStyle/>
          <a:p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Indian Knowledge System</a:t>
            </a:r>
          </a:p>
          <a:p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#2301DU005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55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6" y="2493028"/>
            <a:ext cx="10515600" cy="2852737"/>
          </a:xfrm>
        </p:spPr>
        <p:txBody>
          <a:bodyPr/>
          <a:lstStyle/>
          <a:p>
            <a:r>
              <a:rPr lang="en-IN" dirty="0" err="1" smtClean="0"/>
              <a:t>Purak</a:t>
            </a:r>
            <a:r>
              <a:rPr lang="en-IN" dirty="0" smtClean="0"/>
              <a:t> </a:t>
            </a:r>
            <a:r>
              <a:rPr lang="en-IN" dirty="0" err="1"/>
              <a:t>A</a:t>
            </a:r>
            <a:r>
              <a:rPr lang="en-IN" dirty="0" err="1" smtClean="0"/>
              <a:t>nka</a:t>
            </a:r>
            <a:r>
              <a:rPr lang="en-IN" dirty="0" smtClean="0"/>
              <a:t> </a:t>
            </a:r>
            <a:r>
              <a:rPr lang="en-IN" sz="2800" dirty="0" smtClean="0">
                <a:latin typeface="Lohit Gujarati" panose="020B0600000000000000" pitchFamily="34" charset="0"/>
                <a:cs typeface="Lohit Gujarati" panose="020B0600000000000000" pitchFamily="34" charset="0"/>
              </a:rPr>
              <a:t>(</a:t>
            </a:r>
            <a:r>
              <a:rPr lang="gu-IN" sz="2800" dirty="0">
                <a:latin typeface="Lohit Gujarati" panose="020B0600000000000000" pitchFamily="34" charset="0"/>
                <a:cs typeface="Lohit Gujarati" panose="020B0600000000000000" pitchFamily="34" charset="0"/>
              </a:rPr>
              <a:t>પૂરક અંક</a:t>
            </a:r>
            <a:r>
              <a:rPr lang="gu-IN" sz="2800" dirty="0" smtClean="0">
                <a:latin typeface="Lohit Gujarati" panose="020B0600000000000000" pitchFamily="34" charset="0"/>
                <a:cs typeface="Lohit Gujarati" panose="020B0600000000000000" pitchFamily="34" charset="0"/>
              </a:rPr>
              <a:t>​</a:t>
            </a:r>
            <a:r>
              <a:rPr lang="en-IN" sz="2800" dirty="0" smtClean="0">
                <a:latin typeface="Lohit Gujarati" panose="020B0600000000000000" pitchFamily="34" charset="0"/>
                <a:cs typeface="Lohit Gujarati" panose="020B0600000000000000" pitchFamily="34" charset="0"/>
              </a:rPr>
              <a:t>) </a:t>
            </a:r>
            <a:endParaRPr lang="en-GB" sz="2800" dirty="0">
              <a:latin typeface="Lohit Gujarati" panose="020B0600000000000000" pitchFamily="34" charset="0"/>
              <a:cs typeface="Lohit Gujarati" panose="020B06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59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 Sanskrit word “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purak</a:t>
            </a:r>
            <a:r>
              <a:rPr lang="en-US" dirty="0">
                <a:highlight>
                  <a:srgbClr val="FFFFFF"/>
                </a:highlight>
              </a:rPr>
              <a:t>” which means </a:t>
            </a:r>
            <a:r>
              <a:rPr lang="en-US" dirty="0" smtClean="0">
                <a:highlight>
                  <a:srgbClr val="FFFFFF"/>
                </a:highlight>
              </a:rPr>
              <a:t>“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t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</a:rPr>
              <a:t>o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complement</a:t>
            </a:r>
            <a:r>
              <a:rPr lang="en-US" dirty="0" smtClean="0">
                <a:highlight>
                  <a:srgbClr val="FFFFFF"/>
                </a:highlight>
              </a:rPr>
              <a:t>”.</a:t>
            </a:r>
            <a:endParaRPr lang="en-US" dirty="0"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Number when added to the complement, completes the base number.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Example: </a:t>
            </a:r>
            <a:r>
              <a:rPr lang="en-US" dirty="0" err="1"/>
              <a:t>Purak</a:t>
            </a:r>
            <a:r>
              <a:rPr lang="en-US" dirty="0"/>
              <a:t> of 1, 2, 3 ..... 8, 9 from 10 is 9, 8, 7,..... 2, 1</a:t>
            </a:r>
            <a:endParaRPr lang="en-US" i="0" dirty="0">
              <a:solidFill>
                <a:srgbClr val="202122"/>
              </a:solidFill>
              <a:effectLst/>
              <a:highlight>
                <a:srgbClr val="FFFFFF"/>
              </a:highlight>
            </a:endParaRPr>
          </a:p>
          <a:p>
            <a:pPr marL="252000"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 Sutra “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Nikhilam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Navatashcaramam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Dashatah</a:t>
            </a:r>
            <a:r>
              <a:rPr lang="en-US" dirty="0">
                <a:highlight>
                  <a:srgbClr val="FFFFFF"/>
                </a:highlight>
              </a:rPr>
              <a:t>” use for finding </a:t>
            </a:r>
            <a:r>
              <a:rPr lang="en-US" dirty="0" err="1" smtClean="0">
                <a:highlight>
                  <a:srgbClr val="FFFFFF"/>
                </a:highlight>
              </a:rPr>
              <a:t>Purak</a:t>
            </a:r>
            <a:r>
              <a:rPr lang="en-US" dirty="0" smtClean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A</a:t>
            </a:r>
            <a:r>
              <a:rPr lang="en-US" dirty="0" err="1" smtClean="0">
                <a:highlight>
                  <a:srgbClr val="FFFFFF"/>
                </a:highlight>
              </a:rPr>
              <a:t>nka</a:t>
            </a:r>
            <a:r>
              <a:rPr lang="en-US" dirty="0">
                <a:highlight>
                  <a:srgbClr val="FFFFFF"/>
                </a:highlight>
              </a:rPr>
              <a:t>.</a:t>
            </a:r>
          </a:p>
          <a:p>
            <a:pPr marL="252000">
              <a:lnSpc>
                <a:spcPct val="150000"/>
              </a:lnSpc>
            </a:pPr>
            <a:r>
              <a:rPr lang="en-US" dirty="0" smtClean="0">
                <a:highlight>
                  <a:srgbClr val="FFFFFF"/>
                </a:highlight>
              </a:rPr>
              <a:t>Meaning </a:t>
            </a:r>
            <a:r>
              <a:rPr lang="en-US" dirty="0">
                <a:highlight>
                  <a:srgbClr val="FFFFFF"/>
                </a:highlight>
              </a:rPr>
              <a:t>of sutra: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All from 9 and last from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</a:rPr>
              <a:t>10.</a:t>
            </a:r>
            <a:endParaRPr lang="en-US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Purak</a:t>
            </a:r>
            <a:r>
              <a:rPr lang="en-IN" dirty="0" smtClean="0"/>
              <a:t> </a:t>
            </a:r>
            <a:r>
              <a:rPr lang="en-IN" dirty="0" err="1"/>
              <a:t>A</a:t>
            </a:r>
            <a:r>
              <a:rPr lang="en-IN" dirty="0" err="1" smtClean="0"/>
              <a:t>nka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highlight>
                  <a:srgbClr val="FFFFFF"/>
                </a:highlight>
              </a:rPr>
              <a:t>If </a:t>
            </a:r>
            <a:r>
              <a:rPr lang="en-US" dirty="0">
                <a:highlight>
                  <a:srgbClr val="FFFFFF"/>
                </a:highlight>
              </a:rPr>
              <a:t>right most digits are zeros, retain them.</a:t>
            </a:r>
          </a:p>
          <a:p>
            <a:pPr>
              <a:lnSpc>
                <a:spcPct val="100000"/>
              </a:lnSpc>
            </a:pPr>
            <a:endParaRPr lang="en-US" dirty="0">
              <a:highlight>
                <a:srgbClr val="FFFFFF"/>
              </a:highligh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highlight>
                  <a:srgbClr val="FFFFFF"/>
                </a:highlight>
              </a:rPr>
              <a:t>Subtract </a:t>
            </a:r>
            <a:r>
              <a:rPr lang="en-US" dirty="0">
                <a:highlight>
                  <a:srgbClr val="FFFFFF"/>
                </a:highlight>
              </a:rPr>
              <a:t>non zero right most digit from 10.</a:t>
            </a:r>
          </a:p>
          <a:p>
            <a:pPr>
              <a:lnSpc>
                <a:spcPct val="100000"/>
              </a:lnSpc>
            </a:pPr>
            <a:endParaRPr lang="en-US" dirty="0">
              <a:highlight>
                <a:srgbClr val="FFFFFF"/>
              </a:highligh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highlight>
                  <a:srgbClr val="FFFFFF"/>
                </a:highlight>
              </a:rPr>
              <a:t>Subtract </a:t>
            </a:r>
            <a:r>
              <a:rPr lang="en-US" dirty="0">
                <a:highlight>
                  <a:srgbClr val="FFFFFF"/>
                </a:highlight>
              </a:rPr>
              <a:t>all other digits(digits on higher places to step 2) from 9.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find </a:t>
            </a:r>
            <a:r>
              <a:rPr lang="en-IN" dirty="0" err="1" smtClean="0"/>
              <a:t>Purak</a:t>
            </a:r>
            <a:r>
              <a:rPr lang="en-IN" dirty="0" smtClean="0"/>
              <a:t> </a:t>
            </a:r>
            <a:r>
              <a:rPr lang="en-IN" dirty="0" err="1"/>
              <a:t>A</a:t>
            </a:r>
            <a:r>
              <a:rPr lang="en-IN" dirty="0" err="1" smtClean="0"/>
              <a:t>nka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764" y="945707"/>
            <a:ext cx="10217951" cy="711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Find the </a:t>
            </a:r>
            <a:r>
              <a:rPr lang="en-US" b="1" dirty="0" err="1">
                <a:solidFill>
                  <a:srgbClr val="002060"/>
                </a:solidFill>
                <a:highlight>
                  <a:srgbClr val="FFFFFF"/>
                </a:highlight>
              </a:rPr>
              <a:t>P</a:t>
            </a:r>
            <a:r>
              <a:rPr lang="en-US" b="1" dirty="0" err="1" smtClean="0">
                <a:solidFill>
                  <a:srgbClr val="002060"/>
                </a:solidFill>
                <a:highlight>
                  <a:srgbClr val="FFFFFF"/>
                </a:highlight>
              </a:rPr>
              <a:t>urak</a:t>
            </a:r>
            <a:r>
              <a:rPr lang="en-US" b="1" dirty="0" smtClean="0">
                <a:solidFill>
                  <a:srgbClr val="002060"/>
                </a:solidFill>
                <a:highlight>
                  <a:srgbClr val="FFFFFF"/>
                </a:highlight>
              </a:rPr>
              <a:t> </a:t>
            </a:r>
            <a:r>
              <a:rPr lang="en-US" b="1" dirty="0" err="1">
                <a:solidFill>
                  <a:srgbClr val="002060"/>
                </a:solidFill>
                <a:highlight>
                  <a:srgbClr val="FFFFFF"/>
                </a:highlight>
              </a:rPr>
              <a:t>A</a:t>
            </a:r>
            <a:r>
              <a:rPr lang="en-US" b="1" dirty="0" err="1" smtClean="0">
                <a:solidFill>
                  <a:srgbClr val="002060"/>
                </a:solidFill>
                <a:highlight>
                  <a:srgbClr val="FFFFFF"/>
                </a:highlight>
              </a:rPr>
              <a:t>nka</a:t>
            </a:r>
            <a:r>
              <a:rPr lang="en-US" b="1" dirty="0" smtClean="0">
                <a:solidFill>
                  <a:srgbClr val="002060"/>
                </a:solidFill>
                <a:highlight>
                  <a:srgbClr val="FFFFFF"/>
                </a:highlight>
              </a:rPr>
              <a:t>  </a:t>
            </a: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number of 9862 with respect to base 10.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</a:t>
            </a:r>
            <a:r>
              <a:rPr lang="en-IN" dirty="0" err="1" smtClean="0"/>
              <a:t>Purak</a:t>
            </a:r>
            <a:r>
              <a:rPr lang="en-IN" dirty="0" smtClean="0"/>
              <a:t> </a:t>
            </a:r>
            <a:r>
              <a:rPr lang="en-IN" dirty="0" err="1"/>
              <a:t>A</a:t>
            </a:r>
            <a:r>
              <a:rPr lang="en-IN" dirty="0" err="1" smtClean="0"/>
              <a:t>nka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ADBECF28-0611-57C1-12D1-5C19B9EC8EA3}"/>
              </a:ext>
            </a:extLst>
          </p:cNvPr>
          <p:cNvSpPr txBox="1">
            <a:spLocks/>
          </p:cNvSpPr>
          <p:nvPr/>
        </p:nvSpPr>
        <p:spPr>
          <a:xfrm>
            <a:off x="131179" y="1635200"/>
            <a:ext cx="1617409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Solution: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F1C46F9-325F-5DB8-17ED-88860B4C67A6}"/>
              </a:ext>
            </a:extLst>
          </p:cNvPr>
          <p:cNvSpPr txBox="1">
            <a:spLocks/>
          </p:cNvSpPr>
          <p:nvPr/>
        </p:nvSpPr>
        <p:spPr>
          <a:xfrm>
            <a:off x="2353012" y="3683000"/>
            <a:ext cx="1497093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9 8 6 2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417365BF-DAB2-1D5F-AB80-2DC16B35F2F5}"/>
              </a:ext>
            </a:extLst>
          </p:cNvPr>
          <p:cNvSpPr txBox="1">
            <a:spLocks/>
          </p:cNvSpPr>
          <p:nvPr/>
        </p:nvSpPr>
        <p:spPr>
          <a:xfrm>
            <a:off x="3101558" y="3056021"/>
            <a:ext cx="748547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10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E43784C7-42DA-E088-7C07-92E02F991225}"/>
              </a:ext>
            </a:extLst>
          </p:cNvPr>
          <p:cNvSpPr txBox="1">
            <a:spLocks/>
          </p:cNvSpPr>
          <p:nvPr/>
        </p:nvSpPr>
        <p:spPr>
          <a:xfrm>
            <a:off x="2839452" y="3054684"/>
            <a:ext cx="748547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9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E5EEFF8A-1309-947A-8197-0585D0B76FB4}"/>
              </a:ext>
            </a:extLst>
          </p:cNvPr>
          <p:cNvGrpSpPr/>
          <p:nvPr/>
        </p:nvGrpSpPr>
        <p:grpSpPr>
          <a:xfrm>
            <a:off x="3181061" y="3175000"/>
            <a:ext cx="492001" cy="590884"/>
            <a:chOff x="3213725" y="3054684"/>
            <a:chExt cx="636380" cy="7112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9AD94D33-C08C-A327-57EC-FF51DFC2514D}"/>
                </a:ext>
              </a:extLst>
            </p:cNvPr>
            <p:cNvCxnSpPr>
              <a:cxnSpLocks/>
              <a:stCxn id="9" idx="0"/>
              <a:endCxn id="9" idx="2"/>
            </p:cNvCxnSpPr>
            <p:nvPr/>
          </p:nvCxnSpPr>
          <p:spPr>
            <a:xfrm>
              <a:off x="3213726" y="3054684"/>
              <a:ext cx="0" cy="71120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D939A63B-869E-0A21-27AE-AC1A08CD6022}"/>
                </a:ext>
              </a:extLst>
            </p:cNvPr>
            <p:cNvCxnSpPr>
              <a:cxnSpLocks/>
            </p:cNvCxnSpPr>
            <p:nvPr/>
          </p:nvCxnSpPr>
          <p:spPr>
            <a:xfrm>
              <a:off x="3213725" y="3765884"/>
              <a:ext cx="636380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27A529AF-C3EE-5085-0314-BA2CBA4FD0D6}"/>
              </a:ext>
            </a:extLst>
          </p:cNvPr>
          <p:cNvGrpSpPr/>
          <p:nvPr/>
        </p:nvGrpSpPr>
        <p:grpSpPr>
          <a:xfrm flipH="1">
            <a:off x="2217684" y="3175000"/>
            <a:ext cx="913117" cy="590884"/>
            <a:chOff x="3213725" y="3054684"/>
            <a:chExt cx="1181074" cy="7112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FE32E48D-011E-A462-ECFA-84E5673D0352}"/>
                </a:ext>
              </a:extLst>
            </p:cNvPr>
            <p:cNvCxnSpPr>
              <a:cxnSpLocks/>
            </p:cNvCxnSpPr>
            <p:nvPr/>
          </p:nvCxnSpPr>
          <p:spPr>
            <a:xfrm>
              <a:off x="3213726" y="3054684"/>
              <a:ext cx="0" cy="71120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33C0D525-E9C2-2B3E-9677-C585DE350E61}"/>
                </a:ext>
              </a:extLst>
            </p:cNvPr>
            <p:cNvCxnSpPr>
              <a:cxnSpLocks/>
            </p:cNvCxnSpPr>
            <p:nvPr/>
          </p:nvCxnSpPr>
          <p:spPr>
            <a:xfrm>
              <a:off x="3213725" y="3765884"/>
              <a:ext cx="1181074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0FBC68E8-2D65-7875-5E2C-802B7ABD6E29}"/>
              </a:ext>
            </a:extLst>
          </p:cNvPr>
          <p:cNvCxnSpPr>
            <a:cxnSpLocks/>
          </p:cNvCxnSpPr>
          <p:nvPr/>
        </p:nvCxnSpPr>
        <p:spPr>
          <a:xfrm>
            <a:off x="2269508" y="4481834"/>
            <a:ext cx="133071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E12C82E1-F006-16CF-9228-05CA2C249033}"/>
              </a:ext>
            </a:extLst>
          </p:cNvPr>
          <p:cNvSpPr txBox="1">
            <a:spLocks/>
          </p:cNvSpPr>
          <p:nvPr/>
        </p:nvSpPr>
        <p:spPr>
          <a:xfrm>
            <a:off x="3181062" y="4443348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8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0E595A48-E9C9-1FBC-6156-4B98F9595557}"/>
              </a:ext>
            </a:extLst>
          </p:cNvPr>
          <p:cNvSpPr txBox="1">
            <a:spLocks/>
          </p:cNvSpPr>
          <p:nvPr/>
        </p:nvSpPr>
        <p:spPr>
          <a:xfrm>
            <a:off x="2839452" y="4455378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3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08E422BF-69E7-263F-FD20-9A90D96D2BBC}"/>
              </a:ext>
            </a:extLst>
          </p:cNvPr>
          <p:cNvSpPr txBox="1">
            <a:spLocks/>
          </p:cNvSpPr>
          <p:nvPr/>
        </p:nvSpPr>
        <p:spPr>
          <a:xfrm>
            <a:off x="2603319" y="4455378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5F85E340-01AD-EED1-CF44-76017C556006}"/>
              </a:ext>
            </a:extLst>
          </p:cNvPr>
          <p:cNvSpPr txBox="1">
            <a:spLocks/>
          </p:cNvSpPr>
          <p:nvPr/>
        </p:nvSpPr>
        <p:spPr>
          <a:xfrm>
            <a:off x="2331891" y="4455378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0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867D0586-FE5A-5926-C5E3-BBCB46BF5DCE}"/>
              </a:ext>
            </a:extLst>
          </p:cNvPr>
          <p:cNvSpPr txBox="1">
            <a:spLocks/>
          </p:cNvSpPr>
          <p:nvPr/>
        </p:nvSpPr>
        <p:spPr>
          <a:xfrm>
            <a:off x="1521765" y="5518639"/>
            <a:ext cx="7317435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Therefor, </a:t>
            </a:r>
            <a:r>
              <a:rPr lang="en-US" dirty="0" err="1" smtClean="0">
                <a:highlight>
                  <a:srgbClr val="FFFFFF"/>
                </a:highlight>
              </a:rPr>
              <a:t>Purak</a:t>
            </a:r>
            <a:r>
              <a:rPr lang="en-US" dirty="0" smtClean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A</a:t>
            </a:r>
            <a:r>
              <a:rPr lang="en-US" dirty="0" err="1" smtClean="0">
                <a:highlight>
                  <a:srgbClr val="FFFFFF"/>
                </a:highlight>
              </a:rPr>
              <a:t>nka</a:t>
            </a:r>
            <a:r>
              <a:rPr lang="en-US" dirty="0" smtClean="0">
                <a:highlight>
                  <a:srgbClr val="FFFFFF"/>
                </a:highlight>
              </a:rPr>
              <a:t> </a:t>
            </a:r>
            <a:r>
              <a:rPr lang="en-US" dirty="0">
                <a:highlight>
                  <a:srgbClr val="FFFFFF"/>
                </a:highlight>
              </a:rPr>
              <a:t>number of 9862 is </a:t>
            </a:r>
            <a:r>
              <a:rPr lang="en-US" b="1" dirty="0" smtClean="0">
                <a:solidFill>
                  <a:srgbClr val="0070C0"/>
                </a:solidFill>
                <a:highlight>
                  <a:srgbClr val="FFFFFF"/>
                </a:highlight>
              </a:rPr>
              <a:t>138.</a:t>
            </a:r>
            <a:endParaRPr lang="en-US" b="1" dirty="0">
              <a:solidFill>
                <a:srgbClr val="0070C0"/>
              </a:solidFill>
              <a:highlight>
                <a:srgbClr val="FFFFFF"/>
              </a:highlight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="" xmlns:a16="http://schemas.microsoft.com/office/drawing/2014/main" id="{F90E4C0C-6CAA-EE05-A08E-BC0B454941F0}"/>
              </a:ext>
            </a:extLst>
          </p:cNvPr>
          <p:cNvSpPr txBox="1">
            <a:spLocks/>
          </p:cNvSpPr>
          <p:nvPr/>
        </p:nvSpPr>
        <p:spPr>
          <a:xfrm>
            <a:off x="131179" y="924000"/>
            <a:ext cx="1617409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Example: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0425883-D77F-5172-05F6-E9AE7907B5B7}"/>
              </a:ext>
            </a:extLst>
          </p:cNvPr>
          <p:cNvGrpSpPr/>
          <p:nvPr/>
        </p:nvGrpSpPr>
        <p:grpSpPr>
          <a:xfrm>
            <a:off x="1521765" y="2230577"/>
            <a:ext cx="4174842" cy="684893"/>
            <a:chOff x="1521765" y="2230577"/>
            <a:chExt cx="4174842" cy="68489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CCE95072-DDC2-8825-DC7B-93C57371DD27}"/>
                </a:ext>
              </a:extLst>
            </p:cNvPr>
            <p:cNvSpPr/>
            <p:nvPr/>
          </p:nvSpPr>
          <p:spPr>
            <a:xfrm>
              <a:off x="1521765" y="2230577"/>
              <a:ext cx="4174842" cy="6848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70E017DB-4179-9C89-1062-F27104BE6A46}"/>
                </a:ext>
              </a:extLst>
            </p:cNvPr>
            <p:cNvSpPr txBox="1"/>
            <p:nvPr/>
          </p:nvSpPr>
          <p:spPr>
            <a:xfrm>
              <a:off x="1578020" y="2307034"/>
              <a:ext cx="4062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dirty="0"/>
                <a:t>All from 9 and Last from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7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764" y="949171"/>
            <a:ext cx="9392041" cy="711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Find the </a:t>
            </a:r>
            <a:r>
              <a:rPr lang="en-US" b="1" dirty="0" err="1">
                <a:solidFill>
                  <a:srgbClr val="002060"/>
                </a:solidFill>
                <a:highlight>
                  <a:srgbClr val="FFFFFF"/>
                </a:highlight>
              </a:rPr>
              <a:t>P</a:t>
            </a:r>
            <a:r>
              <a:rPr lang="en-US" b="1" dirty="0" err="1" smtClean="0">
                <a:solidFill>
                  <a:srgbClr val="002060"/>
                </a:solidFill>
                <a:highlight>
                  <a:srgbClr val="FFFFFF"/>
                </a:highlight>
              </a:rPr>
              <a:t>urak</a:t>
            </a:r>
            <a:r>
              <a:rPr lang="en-US" b="1" dirty="0" smtClean="0">
                <a:solidFill>
                  <a:srgbClr val="002060"/>
                </a:solidFill>
                <a:highlight>
                  <a:srgbClr val="FFFFFF"/>
                </a:highlight>
              </a:rPr>
              <a:t> </a:t>
            </a:r>
            <a:r>
              <a:rPr lang="en-US" b="1" dirty="0" err="1">
                <a:solidFill>
                  <a:srgbClr val="002060"/>
                </a:solidFill>
                <a:highlight>
                  <a:srgbClr val="FFFFFF"/>
                </a:highlight>
              </a:rPr>
              <a:t>A</a:t>
            </a:r>
            <a:r>
              <a:rPr lang="en-US" b="1" dirty="0" err="1" smtClean="0">
                <a:solidFill>
                  <a:srgbClr val="002060"/>
                </a:solidFill>
                <a:highlight>
                  <a:srgbClr val="FFFFFF"/>
                </a:highlight>
              </a:rPr>
              <a:t>nka</a:t>
            </a:r>
            <a:r>
              <a:rPr lang="en-US" b="1" dirty="0" smtClean="0">
                <a:solidFill>
                  <a:srgbClr val="00206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number of 7540 with respect to base 10.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</a:t>
            </a:r>
            <a:r>
              <a:rPr lang="en-IN" dirty="0" err="1" smtClean="0"/>
              <a:t>Purak</a:t>
            </a:r>
            <a:r>
              <a:rPr lang="en-IN" dirty="0" smtClean="0"/>
              <a:t> </a:t>
            </a:r>
            <a:r>
              <a:rPr lang="en-IN" dirty="0" err="1"/>
              <a:t>A</a:t>
            </a:r>
            <a:r>
              <a:rPr lang="en-IN" dirty="0" err="1" smtClean="0"/>
              <a:t>nka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ADBECF28-0611-57C1-12D1-5C19B9EC8EA3}"/>
              </a:ext>
            </a:extLst>
          </p:cNvPr>
          <p:cNvSpPr txBox="1">
            <a:spLocks/>
          </p:cNvSpPr>
          <p:nvPr/>
        </p:nvSpPr>
        <p:spPr>
          <a:xfrm>
            <a:off x="131180" y="1627195"/>
            <a:ext cx="1617409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Solution: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F1C46F9-325F-5DB8-17ED-88860B4C67A6}"/>
              </a:ext>
            </a:extLst>
          </p:cNvPr>
          <p:cNvSpPr txBox="1">
            <a:spLocks/>
          </p:cNvSpPr>
          <p:nvPr/>
        </p:nvSpPr>
        <p:spPr>
          <a:xfrm>
            <a:off x="2353012" y="3683000"/>
            <a:ext cx="1497093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7 5 4 0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5045285-7C83-A9D5-E85A-9FBDE6A0DA3D}"/>
              </a:ext>
            </a:extLst>
          </p:cNvPr>
          <p:cNvGrpSpPr/>
          <p:nvPr/>
        </p:nvGrpSpPr>
        <p:grpSpPr>
          <a:xfrm>
            <a:off x="2818233" y="3056021"/>
            <a:ext cx="748547" cy="711200"/>
            <a:chOff x="2818233" y="3056021"/>
            <a:chExt cx="748547" cy="711200"/>
          </a:xfrm>
        </p:grpSpPr>
        <p:sp>
          <p:nvSpPr>
            <p:cNvPr id="8" name="Content Placeholder 2">
              <a:extLst>
                <a:ext uri="{FF2B5EF4-FFF2-40B4-BE49-F238E27FC236}">
                  <a16:creationId xmlns="" xmlns:a16="http://schemas.microsoft.com/office/drawing/2014/main" id="{417365BF-DAB2-1D5F-AB80-2DC16B35F2F5}"/>
                </a:ext>
              </a:extLst>
            </p:cNvPr>
            <p:cNvSpPr txBox="1">
              <a:spLocks/>
            </p:cNvSpPr>
            <p:nvPr/>
          </p:nvSpPr>
          <p:spPr>
            <a:xfrm>
              <a:off x="2818233" y="3056021"/>
              <a:ext cx="748547" cy="711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Wingdings 3" panose="05040102010807070707" pitchFamily="18" charset="2"/>
                <a:buNone/>
              </a:pPr>
              <a:r>
                <a:rPr lang="en-US" dirty="0">
                  <a:highlight>
                    <a:srgbClr val="FFFFFF"/>
                  </a:highlight>
                </a:rPr>
                <a:t>10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E5EEFF8A-1309-947A-8197-0585D0B76FB4}"/>
                </a:ext>
              </a:extLst>
            </p:cNvPr>
            <p:cNvGrpSpPr/>
            <p:nvPr/>
          </p:nvGrpSpPr>
          <p:grpSpPr>
            <a:xfrm>
              <a:off x="2897736" y="3175000"/>
              <a:ext cx="492001" cy="590884"/>
              <a:chOff x="2889508" y="3054684"/>
              <a:chExt cx="636380" cy="7112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="" xmlns:a16="http://schemas.microsoft.com/office/drawing/2014/main" id="{9AD94D33-C08C-A327-57EC-FF51DFC2514D}"/>
                  </a:ext>
                </a:extLst>
              </p:cNvPr>
              <p:cNvCxnSpPr>
                <a:cxnSpLocks/>
                <a:stCxn id="9" idx="0"/>
                <a:endCxn id="9" idx="2"/>
              </p:cNvCxnSpPr>
              <p:nvPr/>
            </p:nvCxnSpPr>
            <p:spPr>
              <a:xfrm>
                <a:off x="2889508" y="3054684"/>
                <a:ext cx="0" cy="71120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="" xmlns:a16="http://schemas.microsoft.com/office/drawing/2014/main" id="{D939A63B-869E-0A21-27AE-AC1A08CD6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9508" y="3765884"/>
                <a:ext cx="636380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C4DCC4E5-0E6C-92AF-A748-5B11F22A02DF}"/>
              </a:ext>
            </a:extLst>
          </p:cNvPr>
          <p:cNvGrpSpPr/>
          <p:nvPr/>
        </p:nvGrpSpPr>
        <p:grpSpPr>
          <a:xfrm>
            <a:off x="1950401" y="3054684"/>
            <a:ext cx="1354273" cy="711200"/>
            <a:chOff x="1950401" y="3054684"/>
            <a:chExt cx="1354273" cy="711200"/>
          </a:xfrm>
        </p:grpSpPr>
        <p:sp>
          <p:nvSpPr>
            <p:cNvPr id="9" name="Content Placeholder 2">
              <a:extLst>
                <a:ext uri="{FF2B5EF4-FFF2-40B4-BE49-F238E27FC236}">
                  <a16:creationId xmlns="" xmlns:a16="http://schemas.microsoft.com/office/drawing/2014/main" id="{E43784C7-42DA-E088-7C07-92E02F991225}"/>
                </a:ext>
              </a:extLst>
            </p:cNvPr>
            <p:cNvSpPr txBox="1">
              <a:spLocks/>
            </p:cNvSpPr>
            <p:nvPr/>
          </p:nvSpPr>
          <p:spPr>
            <a:xfrm>
              <a:off x="2556127" y="3054684"/>
              <a:ext cx="748547" cy="711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Wingdings 3" panose="05040102010807070707" pitchFamily="18" charset="2"/>
                <a:buNone/>
              </a:pPr>
              <a:r>
                <a:rPr lang="en-US" dirty="0">
                  <a:highlight>
                    <a:srgbClr val="FFFFFF"/>
                  </a:highlight>
                </a:rPr>
                <a:t>9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27A529AF-C3EE-5085-0314-BA2CBA4FD0D6}"/>
                </a:ext>
              </a:extLst>
            </p:cNvPr>
            <p:cNvGrpSpPr/>
            <p:nvPr/>
          </p:nvGrpSpPr>
          <p:grpSpPr>
            <a:xfrm flipH="1">
              <a:off x="1950401" y="3175000"/>
              <a:ext cx="913117" cy="590884"/>
              <a:chOff x="3192975" y="3054684"/>
              <a:chExt cx="1181074" cy="7112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FE32E48D-011E-A462-ECFA-84E5673D0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726" y="3054684"/>
                <a:ext cx="0" cy="71120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="" xmlns:a16="http://schemas.microsoft.com/office/drawing/2014/main" id="{33C0D525-E9C2-2B3E-9677-C585DE350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2975" y="3765884"/>
                <a:ext cx="1181074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0FBC68E8-2D65-7875-5E2C-802B7ABD6E29}"/>
              </a:ext>
            </a:extLst>
          </p:cNvPr>
          <p:cNvCxnSpPr>
            <a:cxnSpLocks/>
          </p:cNvCxnSpPr>
          <p:nvPr/>
        </p:nvCxnSpPr>
        <p:spPr>
          <a:xfrm>
            <a:off x="2289076" y="4492344"/>
            <a:ext cx="1291574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E12C82E1-F006-16CF-9228-05CA2C249033}"/>
              </a:ext>
            </a:extLst>
          </p:cNvPr>
          <p:cNvSpPr txBox="1">
            <a:spLocks/>
          </p:cNvSpPr>
          <p:nvPr/>
        </p:nvSpPr>
        <p:spPr>
          <a:xfrm>
            <a:off x="3148978" y="4485389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0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0E595A48-E9C9-1FBC-6156-4B98F9595557}"/>
              </a:ext>
            </a:extLst>
          </p:cNvPr>
          <p:cNvSpPr txBox="1">
            <a:spLocks/>
          </p:cNvSpPr>
          <p:nvPr/>
        </p:nvSpPr>
        <p:spPr>
          <a:xfrm>
            <a:off x="2855494" y="4481377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6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08E422BF-69E7-263F-FD20-9A90D96D2BBC}"/>
              </a:ext>
            </a:extLst>
          </p:cNvPr>
          <p:cNvSpPr txBox="1">
            <a:spLocks/>
          </p:cNvSpPr>
          <p:nvPr/>
        </p:nvSpPr>
        <p:spPr>
          <a:xfrm>
            <a:off x="2603319" y="4497419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4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5F85E340-01AD-EED1-CF44-76017C556006}"/>
              </a:ext>
            </a:extLst>
          </p:cNvPr>
          <p:cNvSpPr txBox="1">
            <a:spLocks/>
          </p:cNvSpPr>
          <p:nvPr/>
        </p:nvSpPr>
        <p:spPr>
          <a:xfrm>
            <a:off x="2331891" y="4497419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2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867D0586-FE5A-5926-C5E3-BBCB46BF5DCE}"/>
              </a:ext>
            </a:extLst>
          </p:cNvPr>
          <p:cNvSpPr txBox="1">
            <a:spLocks/>
          </p:cNvSpPr>
          <p:nvPr/>
        </p:nvSpPr>
        <p:spPr>
          <a:xfrm>
            <a:off x="1521765" y="5518639"/>
            <a:ext cx="7317435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Therefor, </a:t>
            </a:r>
            <a:r>
              <a:rPr lang="en-US" dirty="0" err="1" smtClean="0">
                <a:highlight>
                  <a:srgbClr val="FFFFFF"/>
                </a:highlight>
              </a:rPr>
              <a:t>Purak</a:t>
            </a:r>
            <a:r>
              <a:rPr lang="en-US" dirty="0" smtClean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A</a:t>
            </a:r>
            <a:r>
              <a:rPr lang="en-US" dirty="0" err="1" smtClean="0">
                <a:highlight>
                  <a:srgbClr val="FFFFFF"/>
                </a:highlight>
              </a:rPr>
              <a:t>nka</a:t>
            </a:r>
            <a:r>
              <a:rPr lang="en-US" dirty="0" smtClean="0">
                <a:highlight>
                  <a:srgbClr val="FFFFFF"/>
                </a:highlight>
              </a:rPr>
              <a:t> </a:t>
            </a:r>
            <a:r>
              <a:rPr lang="en-US" dirty="0">
                <a:highlight>
                  <a:srgbClr val="FFFFFF"/>
                </a:highlight>
              </a:rPr>
              <a:t>number of 7540 is </a:t>
            </a:r>
            <a:r>
              <a:rPr lang="en-US" b="1" dirty="0">
                <a:solidFill>
                  <a:srgbClr val="0070C0"/>
                </a:solidFill>
                <a:highlight>
                  <a:srgbClr val="FFFFFF"/>
                </a:highlight>
              </a:rPr>
              <a:t>2460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9ED9E2A-09A9-FCF2-EEC1-E761C6F878D9}"/>
              </a:ext>
            </a:extLst>
          </p:cNvPr>
          <p:cNvGrpSpPr/>
          <p:nvPr/>
        </p:nvGrpSpPr>
        <p:grpSpPr>
          <a:xfrm>
            <a:off x="1521765" y="2230577"/>
            <a:ext cx="4174842" cy="684893"/>
            <a:chOff x="1521765" y="2230577"/>
            <a:chExt cx="4174842" cy="68489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="" xmlns:a16="http://schemas.microsoft.com/office/drawing/2014/main" id="{180DDBCA-CF38-EC9B-CF33-F104F7E80B47}"/>
                </a:ext>
              </a:extLst>
            </p:cNvPr>
            <p:cNvSpPr/>
            <p:nvPr/>
          </p:nvSpPr>
          <p:spPr>
            <a:xfrm>
              <a:off x="1521765" y="2230577"/>
              <a:ext cx="4174842" cy="6848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0A95FFB-4465-DD55-ECAB-16973DFF17E1}"/>
                </a:ext>
              </a:extLst>
            </p:cNvPr>
            <p:cNvSpPr txBox="1"/>
            <p:nvPr/>
          </p:nvSpPr>
          <p:spPr>
            <a:xfrm>
              <a:off x="1578020" y="2307034"/>
              <a:ext cx="4062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dirty="0"/>
                <a:t>All from 9 and Last from 10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AB55A84-DF4A-55C3-2644-422D18E92E02}"/>
              </a:ext>
            </a:extLst>
          </p:cNvPr>
          <p:cNvSpPr txBox="1">
            <a:spLocks/>
          </p:cNvSpPr>
          <p:nvPr/>
        </p:nvSpPr>
        <p:spPr>
          <a:xfrm>
            <a:off x="131180" y="926336"/>
            <a:ext cx="1617409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7715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764" y="942239"/>
            <a:ext cx="9819745" cy="711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Find the </a:t>
            </a:r>
            <a:r>
              <a:rPr lang="en-US" b="1" dirty="0" err="1" smtClean="0">
                <a:solidFill>
                  <a:srgbClr val="002060"/>
                </a:solidFill>
                <a:highlight>
                  <a:srgbClr val="FFFFFF"/>
                </a:highlight>
              </a:rPr>
              <a:t>Purak</a:t>
            </a:r>
            <a:r>
              <a:rPr lang="en-US" b="1" dirty="0" smtClean="0">
                <a:solidFill>
                  <a:srgbClr val="002060"/>
                </a:solidFill>
                <a:highlight>
                  <a:srgbClr val="FFFFFF"/>
                </a:highlight>
              </a:rPr>
              <a:t> </a:t>
            </a:r>
            <a:r>
              <a:rPr lang="en-US" b="1" dirty="0" err="1">
                <a:solidFill>
                  <a:srgbClr val="002060"/>
                </a:solidFill>
                <a:highlight>
                  <a:srgbClr val="FFFFFF"/>
                </a:highlight>
              </a:rPr>
              <a:t>A</a:t>
            </a:r>
            <a:r>
              <a:rPr lang="en-US" b="1" dirty="0" err="1" smtClean="0">
                <a:solidFill>
                  <a:srgbClr val="002060"/>
                </a:solidFill>
                <a:highlight>
                  <a:srgbClr val="FFFFFF"/>
                </a:highlight>
              </a:rPr>
              <a:t>nka</a:t>
            </a:r>
            <a:r>
              <a:rPr lang="en-US" b="1" dirty="0" smtClean="0">
                <a:solidFill>
                  <a:srgbClr val="002060"/>
                </a:solidFill>
                <a:highlight>
                  <a:srgbClr val="FFFFFF"/>
                </a:highlight>
              </a:rPr>
              <a:t>  </a:t>
            </a: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number of 654 in </a:t>
            </a:r>
            <a:r>
              <a:rPr lang="en-US" b="1" dirty="0">
                <a:solidFill>
                  <a:srgbClr val="C00000"/>
                </a:solidFill>
                <a:highlight>
                  <a:srgbClr val="FFFFFF"/>
                </a:highlight>
              </a:rPr>
              <a:t>Octal </a:t>
            </a: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base system.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</a:t>
            </a:r>
            <a:r>
              <a:rPr lang="en-IN" dirty="0" err="1" smtClean="0"/>
              <a:t>Purak</a:t>
            </a:r>
            <a:r>
              <a:rPr lang="en-IN" dirty="0" smtClean="0"/>
              <a:t> </a:t>
            </a:r>
            <a:r>
              <a:rPr lang="en-IN" dirty="0" err="1"/>
              <a:t>A</a:t>
            </a:r>
            <a:r>
              <a:rPr lang="en-IN" dirty="0" err="1" smtClean="0"/>
              <a:t>nka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ADBECF28-0611-57C1-12D1-5C19B9EC8EA3}"/>
              </a:ext>
            </a:extLst>
          </p:cNvPr>
          <p:cNvSpPr txBox="1">
            <a:spLocks/>
          </p:cNvSpPr>
          <p:nvPr/>
        </p:nvSpPr>
        <p:spPr>
          <a:xfrm>
            <a:off x="131180" y="1606175"/>
            <a:ext cx="1617409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Solution: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F1C46F9-325F-5DB8-17ED-88860B4C67A6}"/>
              </a:ext>
            </a:extLst>
          </p:cNvPr>
          <p:cNvSpPr txBox="1">
            <a:spLocks/>
          </p:cNvSpPr>
          <p:nvPr/>
        </p:nvSpPr>
        <p:spPr>
          <a:xfrm>
            <a:off x="2353012" y="3683000"/>
            <a:ext cx="1497093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6 5 4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6791096-C463-5FED-67BE-74D33EAA3072}"/>
              </a:ext>
            </a:extLst>
          </p:cNvPr>
          <p:cNvGrpSpPr/>
          <p:nvPr/>
        </p:nvGrpSpPr>
        <p:grpSpPr>
          <a:xfrm>
            <a:off x="1950401" y="3054684"/>
            <a:ext cx="1354273" cy="711200"/>
            <a:chOff x="1950401" y="3054684"/>
            <a:chExt cx="1354273" cy="711200"/>
          </a:xfrm>
        </p:grpSpPr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27A529AF-C3EE-5085-0314-BA2CBA4FD0D6}"/>
                </a:ext>
              </a:extLst>
            </p:cNvPr>
            <p:cNvGrpSpPr/>
            <p:nvPr/>
          </p:nvGrpSpPr>
          <p:grpSpPr>
            <a:xfrm flipH="1">
              <a:off x="1950401" y="3175000"/>
              <a:ext cx="913117" cy="590884"/>
              <a:chOff x="3192975" y="3054684"/>
              <a:chExt cx="1181074" cy="7112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FE32E48D-011E-A462-ECFA-84E5673D0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726" y="3054684"/>
                <a:ext cx="0" cy="71120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="" xmlns:a16="http://schemas.microsoft.com/office/drawing/2014/main" id="{33C0D525-E9C2-2B3E-9677-C585DE350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2975" y="3765884"/>
                <a:ext cx="1181074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ontent Placeholder 2">
              <a:extLst>
                <a:ext uri="{FF2B5EF4-FFF2-40B4-BE49-F238E27FC236}">
                  <a16:creationId xmlns="" xmlns:a16="http://schemas.microsoft.com/office/drawing/2014/main" id="{E43784C7-42DA-E088-7C07-92E02F991225}"/>
                </a:ext>
              </a:extLst>
            </p:cNvPr>
            <p:cNvSpPr txBox="1">
              <a:spLocks/>
            </p:cNvSpPr>
            <p:nvPr/>
          </p:nvSpPr>
          <p:spPr>
            <a:xfrm>
              <a:off x="2556127" y="3054684"/>
              <a:ext cx="748547" cy="711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Wingdings 3" panose="05040102010807070707" pitchFamily="18" charset="2"/>
                <a:buNone/>
              </a:pPr>
              <a:r>
                <a:rPr lang="en-US" dirty="0">
                  <a:highlight>
                    <a:srgbClr val="FFFFFF"/>
                  </a:highlight>
                </a:rPr>
                <a:t>7 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0FBC68E8-2D65-7875-5E2C-802B7ABD6E29}"/>
              </a:ext>
            </a:extLst>
          </p:cNvPr>
          <p:cNvCxnSpPr>
            <a:cxnSpLocks/>
          </p:cNvCxnSpPr>
          <p:nvPr/>
        </p:nvCxnSpPr>
        <p:spPr>
          <a:xfrm>
            <a:off x="2204110" y="4492344"/>
            <a:ext cx="1146207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0E595A48-E9C9-1FBC-6156-4B98F9595557}"/>
              </a:ext>
            </a:extLst>
          </p:cNvPr>
          <p:cNvSpPr txBox="1">
            <a:spLocks/>
          </p:cNvSpPr>
          <p:nvPr/>
        </p:nvSpPr>
        <p:spPr>
          <a:xfrm>
            <a:off x="2855494" y="4418317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4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08E422BF-69E7-263F-FD20-9A90D96D2BBC}"/>
              </a:ext>
            </a:extLst>
          </p:cNvPr>
          <p:cNvSpPr txBox="1">
            <a:spLocks/>
          </p:cNvSpPr>
          <p:nvPr/>
        </p:nvSpPr>
        <p:spPr>
          <a:xfrm>
            <a:off x="2603319" y="4434359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2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5F85E340-01AD-EED1-CF44-76017C556006}"/>
              </a:ext>
            </a:extLst>
          </p:cNvPr>
          <p:cNvSpPr txBox="1">
            <a:spLocks/>
          </p:cNvSpPr>
          <p:nvPr/>
        </p:nvSpPr>
        <p:spPr>
          <a:xfrm>
            <a:off x="2331891" y="4434359"/>
            <a:ext cx="406938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867D0586-FE5A-5926-C5E3-BBCB46BF5DCE}"/>
              </a:ext>
            </a:extLst>
          </p:cNvPr>
          <p:cNvSpPr txBox="1">
            <a:spLocks/>
          </p:cNvSpPr>
          <p:nvPr/>
        </p:nvSpPr>
        <p:spPr>
          <a:xfrm>
            <a:off x="1521765" y="5518639"/>
            <a:ext cx="7317435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dirty="0">
                <a:highlight>
                  <a:srgbClr val="FFFFFF"/>
                </a:highlight>
              </a:rPr>
              <a:t>Therefor, </a:t>
            </a:r>
            <a:r>
              <a:rPr lang="en-US" dirty="0" err="1" smtClean="0">
                <a:highlight>
                  <a:srgbClr val="FFFFFF"/>
                </a:highlight>
              </a:rPr>
              <a:t>Purak</a:t>
            </a:r>
            <a:r>
              <a:rPr lang="en-US" dirty="0" smtClean="0">
                <a:highlight>
                  <a:srgbClr val="FFFFFF"/>
                </a:highlight>
              </a:rPr>
              <a:t> </a:t>
            </a:r>
            <a:r>
              <a:rPr lang="en-US" dirty="0" err="1">
                <a:highlight>
                  <a:srgbClr val="FFFFFF"/>
                </a:highlight>
              </a:rPr>
              <a:t>A</a:t>
            </a:r>
            <a:r>
              <a:rPr lang="en-US" dirty="0" err="1" smtClean="0">
                <a:highlight>
                  <a:srgbClr val="FFFFFF"/>
                </a:highlight>
              </a:rPr>
              <a:t>nka</a:t>
            </a:r>
            <a:r>
              <a:rPr lang="en-US" dirty="0" smtClean="0">
                <a:highlight>
                  <a:srgbClr val="FFFFFF"/>
                </a:highlight>
              </a:rPr>
              <a:t> </a:t>
            </a:r>
            <a:r>
              <a:rPr lang="en-US" dirty="0">
                <a:highlight>
                  <a:srgbClr val="FFFFFF"/>
                </a:highlight>
              </a:rPr>
              <a:t>number of 654 is </a:t>
            </a:r>
            <a:r>
              <a:rPr lang="en-US" b="1" dirty="0">
                <a:solidFill>
                  <a:srgbClr val="0070C0"/>
                </a:solidFill>
                <a:highlight>
                  <a:srgbClr val="FFFFFF"/>
                </a:highlight>
              </a:rPr>
              <a:t>124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5E6DD8C-EA4D-7413-BBB7-5AAB18F45FFD}"/>
              </a:ext>
            </a:extLst>
          </p:cNvPr>
          <p:cNvGrpSpPr/>
          <p:nvPr/>
        </p:nvGrpSpPr>
        <p:grpSpPr>
          <a:xfrm>
            <a:off x="2818233" y="3056021"/>
            <a:ext cx="748547" cy="711200"/>
            <a:chOff x="2818233" y="3056021"/>
            <a:chExt cx="748547" cy="711200"/>
          </a:xfrm>
        </p:grpSpPr>
        <p:sp>
          <p:nvSpPr>
            <p:cNvPr id="8" name="Content Placeholder 2">
              <a:extLst>
                <a:ext uri="{FF2B5EF4-FFF2-40B4-BE49-F238E27FC236}">
                  <a16:creationId xmlns="" xmlns:a16="http://schemas.microsoft.com/office/drawing/2014/main" id="{417365BF-DAB2-1D5F-AB80-2DC16B35F2F5}"/>
                </a:ext>
              </a:extLst>
            </p:cNvPr>
            <p:cNvSpPr txBox="1">
              <a:spLocks/>
            </p:cNvSpPr>
            <p:nvPr/>
          </p:nvSpPr>
          <p:spPr>
            <a:xfrm>
              <a:off x="2818233" y="3056021"/>
              <a:ext cx="748547" cy="711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Wingdings 3" panose="05040102010807070707" pitchFamily="18" charset="2"/>
                <a:buNone/>
              </a:pPr>
              <a:r>
                <a:rPr lang="en-US" dirty="0">
                  <a:highlight>
                    <a:srgbClr val="FFFFFF"/>
                  </a:highlight>
                </a:rPr>
                <a:t> 8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E5EEFF8A-1309-947A-8197-0585D0B76FB4}"/>
                </a:ext>
              </a:extLst>
            </p:cNvPr>
            <p:cNvGrpSpPr/>
            <p:nvPr/>
          </p:nvGrpSpPr>
          <p:grpSpPr>
            <a:xfrm>
              <a:off x="2913778" y="3175000"/>
              <a:ext cx="492001" cy="590884"/>
              <a:chOff x="2889508" y="3054684"/>
              <a:chExt cx="636380" cy="7112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="" xmlns:a16="http://schemas.microsoft.com/office/drawing/2014/main" id="{9AD94D33-C08C-A327-57EC-FF51DFC2514D}"/>
                  </a:ext>
                </a:extLst>
              </p:cNvPr>
              <p:cNvCxnSpPr>
                <a:cxnSpLocks/>
                <a:stCxn id="9" idx="0"/>
                <a:endCxn id="9" idx="2"/>
              </p:cNvCxnSpPr>
              <p:nvPr/>
            </p:nvCxnSpPr>
            <p:spPr>
              <a:xfrm>
                <a:off x="2911009" y="3054684"/>
                <a:ext cx="0" cy="71120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="" xmlns:a16="http://schemas.microsoft.com/office/drawing/2014/main" id="{D939A63B-869E-0A21-27AE-AC1A08CD6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9508" y="3765884"/>
                <a:ext cx="636380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E7E0E0A-4FAC-2266-820E-01A1F2CC7E2A}"/>
              </a:ext>
            </a:extLst>
          </p:cNvPr>
          <p:cNvSpPr txBox="1">
            <a:spLocks/>
          </p:cNvSpPr>
          <p:nvPr/>
        </p:nvSpPr>
        <p:spPr>
          <a:xfrm>
            <a:off x="131180" y="942239"/>
            <a:ext cx="1617409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Example: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87E4D5A-5FFD-8A32-073E-2FAFA437AA2D}"/>
              </a:ext>
            </a:extLst>
          </p:cNvPr>
          <p:cNvGrpSpPr/>
          <p:nvPr/>
        </p:nvGrpSpPr>
        <p:grpSpPr>
          <a:xfrm>
            <a:off x="1521765" y="2230577"/>
            <a:ext cx="4761390" cy="684893"/>
            <a:chOff x="1521765" y="2230577"/>
            <a:chExt cx="4761390" cy="68489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="" xmlns:a16="http://schemas.microsoft.com/office/drawing/2014/main" id="{09EB7A89-1179-C9BD-6612-36A6B8713369}"/>
                </a:ext>
              </a:extLst>
            </p:cNvPr>
            <p:cNvSpPr/>
            <p:nvPr/>
          </p:nvSpPr>
          <p:spPr>
            <a:xfrm>
              <a:off x="1521765" y="2230577"/>
              <a:ext cx="4761390" cy="6848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35A907F-BCD2-FEDF-99E7-FF62E57F3D8A}"/>
                </a:ext>
              </a:extLst>
            </p:cNvPr>
            <p:cNvSpPr txBox="1"/>
            <p:nvPr/>
          </p:nvSpPr>
          <p:spPr>
            <a:xfrm>
              <a:off x="1578020" y="2307034"/>
              <a:ext cx="47051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dirty="0"/>
                <a:t>Here, All from 7 and Last from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17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</a:t>
            </a:r>
            <a:r>
              <a:rPr lang="en-IN" dirty="0" err="1" smtClean="0"/>
              <a:t>Purak</a:t>
            </a:r>
            <a:r>
              <a:rPr lang="en-IN" dirty="0" smtClean="0"/>
              <a:t> </a:t>
            </a:r>
            <a:r>
              <a:rPr lang="en-IN" dirty="0" err="1"/>
              <a:t>A</a:t>
            </a:r>
            <a:r>
              <a:rPr lang="en-IN" dirty="0" err="1" smtClean="0"/>
              <a:t>nka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Summary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dirty="0"/>
              <a:t>In </a:t>
            </a:r>
            <a:r>
              <a:rPr lang="en-US" b="1" dirty="0"/>
              <a:t>Vedic </a:t>
            </a:r>
            <a:r>
              <a:rPr lang="en-US" b="1" dirty="0" err="1"/>
              <a:t>Maths</a:t>
            </a:r>
            <a:r>
              <a:rPr lang="en-US" dirty="0"/>
              <a:t>, </a:t>
            </a:r>
            <a:r>
              <a:rPr lang="en-US" b="1" dirty="0" err="1"/>
              <a:t>Pūrak</a:t>
            </a:r>
            <a:r>
              <a:rPr lang="en-US" b="1" dirty="0"/>
              <a:t> </a:t>
            </a:r>
            <a:r>
              <a:rPr lang="en-US" b="1" dirty="0" err="1"/>
              <a:t>Anka</a:t>
            </a:r>
            <a:r>
              <a:rPr lang="en-US" dirty="0"/>
              <a:t> (complementary numbers) is linked to the sutra </a:t>
            </a:r>
            <a:r>
              <a:rPr lang="en-US" b="1" dirty="0"/>
              <a:t>"</a:t>
            </a:r>
            <a:r>
              <a:rPr lang="en-US" b="1" dirty="0" err="1">
                <a:solidFill>
                  <a:srgbClr val="FF0000"/>
                </a:solidFill>
              </a:rPr>
              <a:t>Nikhilam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Navatashcaramam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Dashatah</a:t>
            </a:r>
            <a:r>
              <a:rPr lang="en-US" b="1" dirty="0"/>
              <a:t>"</a:t>
            </a:r>
            <a:r>
              <a:rPr lang="en-US" dirty="0"/>
              <a:t> ("All from 9 and the last from 10"). This simplifies subtraction and multiplication:</a:t>
            </a:r>
          </a:p>
          <a:p>
            <a:r>
              <a:rPr lang="en-US" dirty="0"/>
              <a:t>For subtraction, use the 9’s or 10’s complement.</a:t>
            </a:r>
          </a:p>
          <a:p>
            <a:pPr lvl="1"/>
            <a:r>
              <a:rPr lang="en-US" dirty="0"/>
              <a:t>Example: To subtract 456 from 1000, find the complement (544) and subtract easily.</a:t>
            </a:r>
          </a:p>
          <a:p>
            <a:r>
              <a:rPr lang="en-US" dirty="0"/>
              <a:t>For multiplication, complements help when numbers are near powers of 10.</a:t>
            </a:r>
          </a:p>
          <a:p>
            <a:r>
              <a:rPr lang="en-US" dirty="0"/>
              <a:t>This method speeds up calculations in Vedic Mathematics.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5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</a:t>
            </a:r>
            <a:r>
              <a:rPr lang="en-IN" dirty="0" err="1" smtClean="0"/>
              <a:t>Purak</a:t>
            </a:r>
            <a:r>
              <a:rPr lang="en-IN" dirty="0" smtClean="0"/>
              <a:t> </a:t>
            </a:r>
            <a:r>
              <a:rPr lang="en-IN" dirty="0" err="1"/>
              <a:t>A</a:t>
            </a:r>
            <a:r>
              <a:rPr lang="en-IN" dirty="0" err="1" smtClean="0"/>
              <a:t>nka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an example of using the Vedic </a:t>
            </a:r>
            <a:r>
              <a:rPr lang="en-US" dirty="0" smtClean="0"/>
              <a:t>Math, </a:t>
            </a:r>
            <a:r>
              <a:rPr lang="en-US" b="1" dirty="0" err="1"/>
              <a:t>Nikhilam</a:t>
            </a:r>
            <a:r>
              <a:rPr lang="en-US" b="1" dirty="0"/>
              <a:t> Sutra</a:t>
            </a:r>
            <a:r>
              <a:rPr lang="en-US" dirty="0"/>
              <a:t> ("All from 9 and the last from 10") for </a:t>
            </a:r>
            <a:r>
              <a:rPr lang="en-US" b="1" dirty="0"/>
              <a:t>multiplication of numbers near powers of 10</a:t>
            </a:r>
            <a:r>
              <a:rPr lang="en-US" dirty="0"/>
              <a:t>:</a:t>
            </a:r>
          </a:p>
          <a:p>
            <a:r>
              <a:rPr lang="en-US" b="1" dirty="0"/>
              <a:t>Example: Multiply 98 × 97</a:t>
            </a:r>
          </a:p>
          <a:p>
            <a:r>
              <a:rPr lang="en-US" dirty="0"/>
              <a:t>Both numbers are close to </a:t>
            </a:r>
            <a:r>
              <a:rPr lang="en-US" b="1" dirty="0"/>
              <a:t>100</a:t>
            </a:r>
            <a:r>
              <a:rPr lang="en-US" dirty="0"/>
              <a:t> (a power of 10).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Step 1</a:t>
            </a:r>
            <a:r>
              <a:rPr lang="en-US" dirty="0"/>
              <a:t>: Find the deficiencies of each number from 100.</a:t>
            </a:r>
          </a:p>
          <a:p>
            <a:pPr lvl="1"/>
            <a:r>
              <a:rPr lang="en-US" dirty="0"/>
              <a:t>98 is 2 less than 100, so the deficiency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97 is 3 less than 100, so the deficiency is </a:t>
            </a:r>
            <a:r>
              <a:rPr lang="en-US" b="1" dirty="0"/>
              <a:t>-3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Step 2</a:t>
            </a:r>
            <a:r>
              <a:rPr lang="en-US" dirty="0"/>
              <a:t>: Subtract crosswise (one number from the other’s base complement).</a:t>
            </a:r>
          </a:p>
          <a:p>
            <a:pPr lvl="1"/>
            <a:r>
              <a:rPr lang="en-US" dirty="0"/>
              <a:t>98 – 3 = </a:t>
            </a:r>
            <a:r>
              <a:rPr lang="en-US" b="1" dirty="0"/>
              <a:t>95</a:t>
            </a:r>
            <a:r>
              <a:rPr lang="en-US" dirty="0"/>
              <a:t> or 97 – 2 = </a:t>
            </a:r>
            <a:r>
              <a:rPr lang="en-US" b="1" dirty="0"/>
              <a:t>95</a:t>
            </a:r>
            <a:r>
              <a:rPr lang="en-US" dirty="0"/>
              <a:t> (you’ll get the same result).</a:t>
            </a:r>
          </a:p>
          <a:p>
            <a:r>
              <a:rPr lang="en-US" dirty="0" smtClean="0"/>
              <a:t>This </a:t>
            </a:r>
            <a:r>
              <a:rPr lang="en-US" dirty="0"/>
              <a:t>method simplifies multiplication when numbers are near powers of 10.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85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</a:t>
            </a:r>
            <a:r>
              <a:rPr lang="en-IN" dirty="0" err="1" smtClean="0"/>
              <a:t>Purak</a:t>
            </a:r>
            <a:r>
              <a:rPr lang="en-IN" dirty="0" smtClean="0"/>
              <a:t> </a:t>
            </a:r>
            <a:r>
              <a:rPr lang="en-IN" dirty="0" err="1"/>
              <a:t>A</a:t>
            </a:r>
            <a:r>
              <a:rPr lang="en-IN" dirty="0" err="1" smtClean="0"/>
              <a:t>nka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b="1" dirty="0"/>
              <a:t>Step 3:</a:t>
            </a:r>
            <a:r>
              <a:rPr lang="en-US" dirty="0"/>
              <a:t> Multiply the deficiencies (the two negative numbers).</a:t>
            </a:r>
          </a:p>
          <a:p>
            <a:pPr lvl="1"/>
            <a:r>
              <a:rPr lang="en-US" dirty="0"/>
              <a:t>(-2) × (-3) = </a:t>
            </a:r>
            <a:r>
              <a:rPr lang="en-US" b="1" dirty="0"/>
              <a:t>6</a:t>
            </a:r>
            <a:r>
              <a:rPr lang="en-US" dirty="0"/>
              <a:t>.</a:t>
            </a:r>
          </a:p>
          <a:p>
            <a:pPr>
              <a:buFont typeface="+mj-lt"/>
              <a:buAutoNum type="arabicPeriod" startAt="3"/>
            </a:pPr>
            <a:r>
              <a:rPr lang="en-US" b="1" dirty="0" smtClean="0"/>
              <a:t>Step </a:t>
            </a:r>
            <a:r>
              <a:rPr lang="en-US" b="1" dirty="0"/>
              <a:t>4</a:t>
            </a:r>
            <a:r>
              <a:rPr lang="en-US" dirty="0"/>
              <a:t>: Combine the results:</a:t>
            </a:r>
          </a:p>
          <a:p>
            <a:pPr lvl="1"/>
            <a:r>
              <a:rPr lang="en-US" dirty="0"/>
              <a:t>The answer is </a:t>
            </a:r>
            <a:r>
              <a:rPr lang="en-US" b="1" dirty="0"/>
              <a:t>9506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So, </a:t>
            </a:r>
            <a:r>
              <a:rPr lang="en-US" b="1" dirty="0" smtClean="0"/>
              <a:t>98×97=9506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61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6" y="2493028"/>
            <a:ext cx="10515600" cy="2852737"/>
          </a:xfrm>
        </p:spPr>
        <p:txBody>
          <a:bodyPr/>
          <a:lstStyle/>
          <a:p>
            <a:r>
              <a:rPr lang="en-IN" smtClean="0"/>
              <a:t>Beejanka </a:t>
            </a:r>
            <a:r>
              <a:rPr lang="en-IN" sz="2800" dirty="0">
                <a:latin typeface="Lohit Gujarati" panose="020B0600000000000000" pitchFamily="34" charset="0"/>
                <a:cs typeface="Lohit Gujarati" panose="020B0600000000000000" pitchFamily="34" charset="0"/>
              </a:rPr>
              <a:t>(</a:t>
            </a:r>
            <a:r>
              <a:rPr lang="gu-IN" sz="2800" dirty="0">
                <a:latin typeface="Lohit Gujarati" panose="020B0600000000000000" pitchFamily="34" charset="0"/>
                <a:cs typeface="Lohit Gujarati" panose="020B0600000000000000" pitchFamily="34" charset="0"/>
              </a:rPr>
              <a:t>બીજાંક​</a:t>
            </a:r>
            <a:r>
              <a:rPr lang="en-IN" sz="2800" dirty="0">
                <a:latin typeface="Lohit Gujarati" panose="020B0600000000000000" pitchFamily="34" charset="0"/>
                <a:cs typeface="Lohit Gujarati" panose="020B0600000000000000" pitchFamily="34" charset="0"/>
              </a:rPr>
              <a:t>)</a:t>
            </a:r>
            <a:endParaRPr lang="en-GB" sz="2800" dirty="0">
              <a:latin typeface="Lohit Gujarati" panose="020B0600000000000000" pitchFamily="34" charset="0"/>
              <a:cs typeface="Lohit Gujarati" panose="020B06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55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685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641072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12121">
                    <a:lumMod val="90000"/>
                    <a:lumOff val="10000"/>
                  </a:srgbClr>
                </a:solidFill>
              </a:rPr>
              <a:t>Number System and </a:t>
            </a:r>
            <a:r>
              <a:rPr lang="en-IN" sz="28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Units of Measurement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Base Number, Sub-base Number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/>
              <a:t>Purak</a:t>
            </a:r>
            <a:r>
              <a:rPr lang="en-US" sz="2400" dirty="0" smtClean="0"/>
              <a:t> </a:t>
            </a:r>
            <a:r>
              <a:rPr lang="en-US" sz="2400" dirty="0" err="1"/>
              <a:t>A</a:t>
            </a:r>
            <a:r>
              <a:rPr lang="en-US" sz="2400" dirty="0" err="1" smtClean="0"/>
              <a:t>nka</a:t>
            </a:r>
            <a:r>
              <a:rPr lang="en-US" sz="2400" dirty="0" smtClean="0"/>
              <a:t> </a:t>
            </a:r>
            <a:r>
              <a:rPr lang="en-US" sz="2400" dirty="0"/>
              <a:t>(Complement of the Number)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/>
              <a:t>Beejanka </a:t>
            </a:r>
            <a:r>
              <a:rPr lang="en-IN" sz="2400" dirty="0"/>
              <a:t>(Digital root)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Vinculum Number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Methods to find LCM and HCF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Ancient units for measurements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</a:t>
            </a:r>
            <a:r>
              <a:rPr lang="en-IN" sz="2400" dirty="0" smtClean="0"/>
              <a:t>odern </a:t>
            </a:r>
            <a:r>
              <a:rPr lang="en-IN" sz="2400" dirty="0"/>
              <a:t>units of measurement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5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04452"/>
            <a:ext cx="11929641" cy="55905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 </a:t>
            </a:r>
            <a:r>
              <a:rPr lang="en-US" dirty="0" smtClean="0">
                <a:highlight>
                  <a:srgbClr val="FFFFFF"/>
                </a:highlight>
              </a:rPr>
              <a:t>Beejanka</a:t>
            </a:r>
            <a:r>
              <a:rPr lang="en-US" dirty="0">
                <a:highlight>
                  <a:srgbClr val="FFFFFF"/>
                </a:highlight>
              </a:rPr>
              <a:t>, also known as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Navasesh</a:t>
            </a:r>
            <a:r>
              <a:rPr lang="en-US" dirty="0">
                <a:highlight>
                  <a:srgbClr val="FFFFFF"/>
                </a:highlight>
              </a:rPr>
              <a:t>,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Digital Root</a:t>
            </a:r>
            <a:r>
              <a:rPr lang="en-US" dirty="0"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highlight>
                  <a:srgbClr val="FFFFFF"/>
                </a:highlight>
              </a:rPr>
              <a:t>or "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casting out nines</a:t>
            </a:r>
            <a:r>
              <a:rPr lang="en-US" dirty="0">
                <a:highlight>
                  <a:srgbClr val="FFFFFF"/>
                </a:highlight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 </a:t>
            </a:r>
            <a:r>
              <a:rPr lang="en-US" dirty="0" smtClean="0">
                <a:highlight>
                  <a:srgbClr val="FFFFFF"/>
                </a:highlight>
              </a:rPr>
              <a:t>Beejank</a:t>
            </a:r>
            <a:r>
              <a:rPr lang="en-US" dirty="0">
                <a:highlight>
                  <a:srgbClr val="FFFFFF"/>
                </a:highlight>
              </a:rPr>
              <a:t>a of a number, is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the sum of the digits</a:t>
            </a:r>
            <a:r>
              <a:rPr lang="en-US" dirty="0">
                <a:highlight>
                  <a:srgbClr val="FFFFFF"/>
                </a:highlight>
              </a:rPr>
              <a:t> in a number.</a:t>
            </a:r>
            <a:endParaRPr lang="en-US" i="0" dirty="0">
              <a:solidFill>
                <a:srgbClr val="202122"/>
              </a:solidFill>
              <a:effectLst/>
              <a:highlight>
                <a:srgbClr val="FFFFFF"/>
              </a:highlight>
            </a:endParaRPr>
          </a:p>
          <a:p>
            <a:pPr marL="252000"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 </a:t>
            </a:r>
            <a:r>
              <a:rPr lang="en-US" dirty="0" smtClean="0">
                <a:highlight>
                  <a:srgbClr val="FFFFFF"/>
                </a:highlight>
              </a:rPr>
              <a:t>Beejanka </a:t>
            </a:r>
            <a:r>
              <a:rPr lang="en-US" dirty="0">
                <a:highlight>
                  <a:srgbClr val="FFFFFF"/>
                </a:highlight>
              </a:rPr>
              <a:t>is a simple but very effective technique for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checking</a:t>
            </a:r>
            <a:r>
              <a:rPr lang="en-US" dirty="0">
                <a:highlight>
                  <a:srgbClr val="FFFFFF"/>
                </a:highlight>
              </a:rPr>
              <a:t> the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correctness of an answer</a:t>
            </a:r>
            <a:r>
              <a:rPr lang="en-US" dirty="0">
                <a:highlight>
                  <a:srgbClr val="FFFFFF"/>
                </a:highlight>
              </a:rPr>
              <a:t>.</a:t>
            </a:r>
          </a:p>
          <a:p>
            <a:pPr marL="252000"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use the </a:t>
            </a:r>
            <a:r>
              <a:rPr lang="en-US" dirty="0" smtClean="0">
                <a:highlight>
                  <a:srgbClr val="FFFFFF"/>
                </a:highlight>
              </a:rPr>
              <a:t>Beejanka </a:t>
            </a:r>
            <a:r>
              <a:rPr lang="en-US" dirty="0">
                <a:highlight>
                  <a:srgbClr val="FFFFFF"/>
                </a:highlight>
              </a:rPr>
              <a:t>to check the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result of arithmetic operations </a:t>
            </a:r>
            <a:r>
              <a:rPr lang="en-US" dirty="0">
                <a:highlight>
                  <a:srgbClr val="FFFFFF"/>
                </a:highlight>
              </a:rPr>
              <a:t>like addition, subtraction, multiplication, and division. </a:t>
            </a:r>
          </a:p>
          <a:p>
            <a:pPr marL="252000"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 correctness of any arithmetic operation can be verified by carrying out the same operation on the </a:t>
            </a:r>
            <a:r>
              <a:rPr lang="en-US" dirty="0" smtClean="0">
                <a:highlight>
                  <a:srgbClr val="FFFFFF"/>
                </a:highlight>
              </a:rPr>
              <a:t>Beejanka </a:t>
            </a:r>
            <a:r>
              <a:rPr lang="en-US" dirty="0">
                <a:highlight>
                  <a:srgbClr val="FFFFFF"/>
                </a:highlight>
              </a:rPr>
              <a:t>of the numbers in the operation.</a:t>
            </a:r>
            <a:endParaRPr lang="en-US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Beejanka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0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IN" smtClean="0"/>
              <a:t>Beejanka </a:t>
            </a:r>
            <a:r>
              <a:rPr lang="en-IN" dirty="0" smtClean="0"/>
              <a:t>(</a:t>
            </a:r>
            <a:r>
              <a:rPr lang="en-IN" dirty="0"/>
              <a:t>Basic Method)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500"/>
              </a:lnSpc>
              <a:spcBef>
                <a:spcPts val="0"/>
              </a:spcBef>
            </a:pPr>
            <a:r>
              <a:rPr lang="en-US" sz="3000" dirty="0">
                <a:highlight>
                  <a:srgbClr val="FFFFFF"/>
                </a:highlight>
              </a:rPr>
              <a:t>The way to compute the </a:t>
            </a:r>
            <a:r>
              <a:rPr lang="en-US" sz="3000" dirty="0" smtClean="0">
                <a:highlight>
                  <a:srgbClr val="FFFFFF"/>
                </a:highlight>
              </a:rPr>
              <a:t>Beejanka </a:t>
            </a:r>
            <a:r>
              <a:rPr lang="en-US" sz="3000" dirty="0">
                <a:highlight>
                  <a:srgbClr val="FFFFFF"/>
                </a:highlight>
              </a:rPr>
              <a:t>is to:</a:t>
            </a:r>
          </a:p>
          <a:p>
            <a:pPr lvl="1">
              <a:lnSpc>
                <a:spcPts val="4500"/>
              </a:lnSpc>
              <a:spcBef>
                <a:spcPts val="0"/>
              </a:spcBef>
            </a:pPr>
            <a:r>
              <a:rPr lang="en-US" sz="2800" dirty="0">
                <a:highlight>
                  <a:srgbClr val="FFFFFF"/>
                </a:highlight>
              </a:rPr>
              <a:t> Find the sum of the digit</a:t>
            </a:r>
          </a:p>
          <a:p>
            <a:pPr lvl="2">
              <a:lnSpc>
                <a:spcPts val="4500"/>
              </a:lnSpc>
              <a:spcBef>
                <a:spcPts val="0"/>
              </a:spcBef>
            </a:pPr>
            <a:r>
              <a:rPr lang="en-US" sz="2600" dirty="0"/>
              <a:t>If the answer obtained is a </a:t>
            </a:r>
            <a:r>
              <a:rPr lang="en-US" sz="2600" dirty="0">
                <a:solidFill>
                  <a:srgbClr val="FF0000"/>
                </a:solidFill>
              </a:rPr>
              <a:t>single digit </a:t>
            </a:r>
            <a:r>
              <a:rPr lang="en-US" sz="2600" dirty="0"/>
              <a:t>then that answer is the </a:t>
            </a:r>
            <a:r>
              <a:rPr lang="en-US" sz="2600" dirty="0" smtClean="0">
                <a:solidFill>
                  <a:srgbClr val="FF0000"/>
                </a:solidFill>
              </a:rPr>
              <a:t>Beejanka.</a:t>
            </a:r>
            <a:r>
              <a:rPr lang="en-US" sz="2600" dirty="0">
                <a:solidFill>
                  <a:srgbClr val="FF0000"/>
                </a:solidFill>
              </a:rPr>
              <a:t> </a:t>
            </a:r>
          </a:p>
          <a:p>
            <a:pPr marL="914400" lvl="2" indent="0">
              <a:lnSpc>
                <a:spcPts val="4500"/>
              </a:lnSpc>
              <a:spcBef>
                <a:spcPts val="0"/>
              </a:spcBef>
              <a:buNone/>
            </a:pPr>
            <a:r>
              <a:rPr lang="en-US" sz="2600" i="1" dirty="0"/>
              <a:t>	(</a:t>
            </a:r>
            <a:r>
              <a:rPr lang="en-US" sz="2600" i="1" u="sng" dirty="0"/>
              <a:t>If the </a:t>
            </a:r>
            <a:r>
              <a:rPr lang="en-US" sz="2600" i="1" u="sng" dirty="0">
                <a:solidFill>
                  <a:srgbClr val="FF0000"/>
                </a:solidFill>
              </a:rPr>
              <a:t>sum is 0 or 9 the </a:t>
            </a:r>
            <a:r>
              <a:rPr lang="en-US" sz="2600" i="1" u="sng" dirty="0" smtClean="0">
                <a:solidFill>
                  <a:srgbClr val="FF0000"/>
                </a:solidFill>
              </a:rPr>
              <a:t>Beejanka </a:t>
            </a:r>
            <a:r>
              <a:rPr lang="en-US" sz="2600" i="1" u="sng" dirty="0">
                <a:solidFill>
                  <a:srgbClr val="FF0000"/>
                </a:solidFill>
              </a:rPr>
              <a:t>is 0</a:t>
            </a:r>
            <a:r>
              <a:rPr lang="en-US" sz="2600" i="1" dirty="0"/>
              <a:t>)</a:t>
            </a:r>
            <a:endParaRPr lang="en-US" sz="2600" dirty="0"/>
          </a:p>
          <a:p>
            <a:pPr lvl="2">
              <a:lnSpc>
                <a:spcPts val="4500"/>
              </a:lnSpc>
              <a:spcBef>
                <a:spcPts val="0"/>
              </a:spcBef>
            </a:pPr>
            <a:r>
              <a:rPr lang="en-US" sz="2600" dirty="0"/>
              <a:t>If there is </a:t>
            </a:r>
            <a:r>
              <a:rPr lang="en-US" sz="2600" dirty="0">
                <a:solidFill>
                  <a:srgbClr val="FF0000"/>
                </a:solidFill>
              </a:rPr>
              <a:t>more than one digit </a:t>
            </a:r>
            <a:r>
              <a:rPr lang="en-US" sz="2600" dirty="0"/>
              <a:t>in the answer, all the new digits are </a:t>
            </a:r>
            <a:r>
              <a:rPr lang="en-US" sz="2600" dirty="0">
                <a:solidFill>
                  <a:srgbClr val="FF0000"/>
                </a:solidFill>
              </a:rPr>
              <a:t>added together.</a:t>
            </a:r>
          </a:p>
          <a:p>
            <a:pPr lvl="2">
              <a:lnSpc>
                <a:spcPts val="4500"/>
              </a:lnSpc>
              <a:spcBef>
                <a:spcPts val="0"/>
              </a:spcBef>
            </a:pPr>
            <a:r>
              <a:rPr lang="en-US" sz="2600" dirty="0"/>
              <a:t>If the new answer obtained is a single digit then this is the </a:t>
            </a:r>
            <a:r>
              <a:rPr lang="en-US" sz="2600" dirty="0" smtClean="0"/>
              <a:t>Beejanka.</a:t>
            </a:r>
            <a:endParaRPr lang="en-US" sz="2600" dirty="0"/>
          </a:p>
          <a:p>
            <a:pPr lvl="2">
              <a:lnSpc>
                <a:spcPts val="4500"/>
              </a:lnSpc>
              <a:spcBef>
                <a:spcPts val="0"/>
              </a:spcBef>
            </a:pPr>
            <a:r>
              <a:rPr lang="en-US" sz="2600" dirty="0"/>
              <a:t>Otherwise, we keep </a:t>
            </a:r>
            <a:r>
              <a:rPr lang="en-US" sz="2600" dirty="0">
                <a:solidFill>
                  <a:srgbClr val="FF0000"/>
                </a:solidFill>
              </a:rPr>
              <a:t>repeating until a single digit</a:t>
            </a:r>
            <a:r>
              <a:rPr lang="en-US" sz="2600" dirty="0"/>
              <a:t> is found, which will then be the </a:t>
            </a:r>
            <a:r>
              <a:rPr lang="en-US" sz="2600" dirty="0" smtClean="0"/>
              <a:t>Beejanka</a:t>
            </a:r>
            <a:r>
              <a:rPr lang="en-US" sz="2600" dirty="0"/>
              <a:t>.</a:t>
            </a:r>
            <a:endParaRPr lang="en-US" sz="2600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823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IN" smtClean="0"/>
              <a:t>Beejanka </a:t>
            </a:r>
            <a:r>
              <a:rPr lang="en-IN" dirty="0" smtClean="0"/>
              <a:t>(</a:t>
            </a:r>
            <a:r>
              <a:rPr lang="en-IN" dirty="0"/>
              <a:t>Enhanced Basic Method)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ts val="4500"/>
              </a:lnSpc>
            </a:pPr>
            <a:r>
              <a:rPr lang="en-US" dirty="0">
                <a:highlight>
                  <a:srgbClr val="FFFFFF"/>
                </a:highlight>
              </a:rPr>
              <a:t>If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9</a:t>
            </a:r>
            <a:r>
              <a:rPr lang="en-US" dirty="0">
                <a:highlight>
                  <a:srgbClr val="FFFFFF"/>
                </a:highlight>
              </a:rPr>
              <a:t> is added or subtracted from any number, </a:t>
            </a:r>
            <a:r>
              <a:rPr lang="en-US" dirty="0" smtClean="0">
                <a:highlight>
                  <a:srgbClr val="FFFFFF"/>
                </a:highlight>
              </a:rPr>
              <a:t>Beejanka </a:t>
            </a:r>
            <a:r>
              <a:rPr lang="en-US" dirty="0">
                <a:highlight>
                  <a:srgbClr val="FFFFFF"/>
                </a:highlight>
              </a:rPr>
              <a:t>remains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unaffected</a:t>
            </a:r>
            <a:r>
              <a:rPr lang="en-US" dirty="0">
                <a:highlight>
                  <a:srgbClr val="FFFFFF"/>
                </a:highlight>
              </a:rPr>
              <a:t>. </a:t>
            </a:r>
          </a:p>
          <a:p>
            <a:pPr marL="0" indent="0">
              <a:lnSpc>
                <a:spcPts val="4500"/>
              </a:lnSpc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>
              <a:lnSpc>
                <a:spcPts val="4500"/>
              </a:lnSpc>
            </a:pPr>
            <a:r>
              <a:rPr lang="en-US" dirty="0">
                <a:highlight>
                  <a:srgbClr val="FFFFFF"/>
                </a:highlight>
              </a:rPr>
              <a:t>It is this property of 9 that can help us quickly find the </a:t>
            </a:r>
            <a:r>
              <a:rPr lang="en-US" dirty="0" smtClean="0">
                <a:highlight>
                  <a:srgbClr val="FFFFFF"/>
                </a:highlight>
              </a:rPr>
              <a:t>Beejanka </a:t>
            </a:r>
            <a:r>
              <a:rPr lang="en-US" dirty="0">
                <a:highlight>
                  <a:srgbClr val="FFFFFF"/>
                </a:highlight>
              </a:rPr>
              <a:t>of any number. </a:t>
            </a:r>
          </a:p>
          <a:p>
            <a:pPr marL="0" indent="0">
              <a:lnSpc>
                <a:spcPts val="4500"/>
              </a:lnSpc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>
              <a:lnSpc>
                <a:spcPts val="4500"/>
              </a:lnSpc>
            </a:pPr>
            <a:r>
              <a:rPr lang="en-US" dirty="0">
                <a:highlight>
                  <a:srgbClr val="FFFFFF"/>
                </a:highlight>
              </a:rPr>
              <a:t>By quickly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canceling </a:t>
            </a:r>
            <a:r>
              <a:rPr lang="en-US" dirty="0">
                <a:highlight>
                  <a:srgbClr val="FFFFFF"/>
                </a:highlight>
              </a:rPr>
              <a:t>all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 9's </a:t>
            </a:r>
            <a:r>
              <a:rPr lang="en-US" dirty="0">
                <a:highlight>
                  <a:srgbClr val="FFFFFF"/>
                </a:highlight>
              </a:rPr>
              <a:t>or the digits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summing to 9 </a:t>
            </a:r>
            <a:r>
              <a:rPr lang="en-US" dirty="0">
                <a:highlight>
                  <a:srgbClr val="FFFFFF"/>
                </a:highlight>
              </a:rPr>
              <a:t>from the number whose </a:t>
            </a:r>
            <a:r>
              <a:rPr lang="en-US" dirty="0" smtClean="0">
                <a:highlight>
                  <a:srgbClr val="FFFFFF"/>
                </a:highlight>
              </a:rPr>
              <a:t>Beejanka </a:t>
            </a:r>
            <a:r>
              <a:rPr lang="en-US" dirty="0">
                <a:highlight>
                  <a:srgbClr val="FFFFFF"/>
                </a:highlight>
              </a:rPr>
              <a:t>we require.</a:t>
            </a:r>
          </a:p>
        </p:txBody>
      </p:sp>
    </p:spTree>
    <p:extLst>
      <p:ext uri="{BB962C8B-B14F-4D97-AF65-F5344CB8AC3E}">
        <p14:creationId xmlns:p14="http://schemas.microsoft.com/office/powerpoint/2010/main" val="336566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</a:t>
            </a:r>
            <a:r>
              <a:rPr lang="en-IN"/>
              <a:t>of </a:t>
            </a:r>
            <a:r>
              <a:rPr lang="en-IN" smtClean="0"/>
              <a:t>Beejanka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1C175BE6-30A2-DE67-72EF-373668410057}"/>
                  </a:ext>
                </a:extLst>
              </p:cNvPr>
              <p:cNvSpPr txBox="1"/>
              <p:nvPr/>
            </p:nvSpPr>
            <p:spPr>
              <a:xfrm>
                <a:off x="172037" y="691821"/>
                <a:ext cx="9980956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Example: Find the Beejanka </a:t>
                </a:r>
                <a:r>
                  <a:rPr lang="en-US" sz="28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IN" sz="2800" b="1" i="1" dirty="0" smtClean="0">
                        <a:solidFill>
                          <a:schemeClr val="tx2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chemeClr val="tx2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𝟗𝟒𝟒</m:t>
                    </m:r>
                  </m:oMath>
                </a14:m>
                <a:r>
                  <a:rPr lang="en-US" sz="28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Solution:</a:t>
                </a:r>
              </a:p>
              <a:p>
                <a:pPr indent="1439863">
                  <a:lnSpc>
                    <a:spcPct val="150000"/>
                  </a:lnSpc>
                </a:pPr>
                <a:r>
                  <a:rPr lang="en-US" sz="2800" dirty="0" smtClean="0">
                    <a:highlight>
                      <a:srgbClr val="FFFFFF"/>
                    </a:highlight>
                  </a:rPr>
                  <a:t>Beejanka </a:t>
                </a:r>
                <a:r>
                  <a:rPr lang="en-US" sz="2800" dirty="0"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342 = </m:t>
                    </m:r>
                    <m:r>
                      <a:rPr lang="en-US" sz="28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 + 4 + 2 =</m:t>
                    </m:r>
                    <m:r>
                      <a:rPr lang="en-IN" sz="2800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2800" dirty="0">
                  <a:highlight>
                    <a:srgbClr val="FFFFFF"/>
                  </a:highlight>
                </a:endParaRPr>
              </a:p>
              <a:p>
                <a:pPr indent="1439863">
                  <a:lnSpc>
                    <a:spcPct val="150000"/>
                  </a:lnSpc>
                </a:pPr>
                <a:r>
                  <a:rPr lang="en-US" sz="2800" dirty="0">
                    <a:highlight>
                      <a:srgbClr val="FFFFFF"/>
                    </a:highlight>
                  </a:rPr>
                  <a:t>Therefore, </a:t>
                </a:r>
                <a:r>
                  <a:rPr lang="en-US" sz="2800" dirty="0" smtClean="0">
                    <a:highlight>
                      <a:srgbClr val="FFFFFF"/>
                    </a:highlight>
                  </a:rPr>
                  <a:t>Beejanka </a:t>
                </a:r>
                <a:r>
                  <a:rPr lang="en-US" sz="2800" dirty="0"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342</m:t>
                    </m:r>
                    <m:r>
                      <a:rPr lang="en-IN" sz="28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sz="2800" b="1" dirty="0">
                  <a:highlight>
                    <a:srgbClr val="FFFFFF"/>
                  </a:highlight>
                </a:endParaRPr>
              </a:p>
              <a:p>
                <a:pPr indent="1439863">
                  <a:lnSpc>
                    <a:spcPct val="150000"/>
                  </a:lnSpc>
                </a:pPr>
                <a:endParaRPr lang="en-IN" sz="2800" b="1" dirty="0">
                  <a:highlight>
                    <a:srgbClr val="FFFFFF"/>
                  </a:highlight>
                </a:endParaRPr>
              </a:p>
              <a:p>
                <a:pPr indent="1439863">
                  <a:lnSpc>
                    <a:spcPct val="150000"/>
                  </a:lnSpc>
                </a:pPr>
                <a:r>
                  <a:rPr lang="en-US" sz="2800" dirty="0" smtClean="0">
                    <a:highlight>
                      <a:srgbClr val="FFFFFF"/>
                    </a:highlight>
                  </a:rPr>
                  <a:t>Beejanka </a:t>
                </a:r>
                <a:r>
                  <a:rPr lang="en-US" sz="2800" dirty="0"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9</m:t>
                    </m:r>
                    <m:r>
                      <a:rPr lang="en-IN" sz="2800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44</m:t>
                    </m:r>
                    <m:r>
                      <a:rPr lang="en-US" sz="28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N" sz="2800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8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+ 4 +</m:t>
                    </m:r>
                    <m:r>
                      <a:rPr lang="en-IN" sz="2800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N" sz="2800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endParaRPr lang="en-US" sz="2800" dirty="0">
                  <a:highlight>
                    <a:srgbClr val="FFFFFF"/>
                  </a:highlight>
                </a:endParaRPr>
              </a:p>
              <a:p>
                <a:pPr indent="1439863">
                  <a:lnSpc>
                    <a:spcPct val="150000"/>
                  </a:lnSpc>
                </a:pPr>
                <a:r>
                  <a:rPr lang="en-US" sz="2800" dirty="0">
                    <a:highlight>
                      <a:srgbClr val="FFFFFF"/>
                    </a:highlight>
                  </a:rPr>
                  <a:t>Again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1+7=8</m:t>
                    </m:r>
                  </m:oMath>
                </a14:m>
                <a:endParaRPr lang="en-US" sz="2800" dirty="0">
                  <a:highlight>
                    <a:srgbClr val="FFFFFF"/>
                  </a:highlight>
                </a:endParaRPr>
              </a:p>
              <a:p>
                <a:pPr indent="1439863">
                  <a:lnSpc>
                    <a:spcPct val="150000"/>
                  </a:lnSpc>
                </a:pPr>
                <a:r>
                  <a:rPr lang="en-US" sz="2800" dirty="0">
                    <a:highlight>
                      <a:srgbClr val="FFFFFF"/>
                    </a:highlight>
                  </a:rPr>
                  <a:t>Therefore, </a:t>
                </a:r>
                <a:r>
                  <a:rPr lang="en-US" sz="2800" dirty="0" smtClean="0">
                    <a:highlight>
                      <a:srgbClr val="FFFFFF"/>
                    </a:highlight>
                  </a:rPr>
                  <a:t>Beejanka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94</m:t>
                    </m:r>
                    <m:r>
                      <a:rPr lang="en-IN" sz="2800" b="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IN" sz="2800" b="1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C175BE6-30A2-DE67-72EF-37366841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7" y="691821"/>
                <a:ext cx="9980956" cy="5262979"/>
              </a:xfrm>
              <a:prstGeom prst="rect">
                <a:avLst/>
              </a:prstGeom>
              <a:blipFill rotWithShape="0">
                <a:blip r:embed="rId2"/>
                <a:stretch>
                  <a:fillRect l="-1221" b="-9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79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40156AF9-6469-A658-7B13-5DC286AF7D83}"/>
                  </a:ext>
                </a:extLst>
              </p:cNvPr>
              <p:cNvSpPr txBox="1"/>
              <p:nvPr/>
            </p:nvSpPr>
            <p:spPr>
              <a:xfrm>
                <a:off x="1454623" y="5295972"/>
                <a:ext cx="704160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accent6"/>
                  </a:buClr>
                </a:pPr>
                <a:r>
                  <a:rPr lang="en-US" sz="2800" dirty="0" smtClean="0">
                    <a:highlight>
                      <a:srgbClr val="FFFFFF"/>
                    </a:highlight>
                  </a:rPr>
                  <a:t>Beejanka </a:t>
                </a:r>
                <a:r>
                  <a:rPr lang="en-US" sz="2800" dirty="0"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76453 = </m:t>
                    </m:r>
                    <m:r>
                      <a:rPr lang="en-US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7 + 6 + 4 + 5 + 3 </m:t>
                    </m:r>
                  </m:oMath>
                </a14:m>
                <a:r>
                  <a:rPr lang="en-US" sz="2800" dirty="0">
                    <a:highlight>
                      <a:srgbClr val="FFFFFF"/>
                    </a:highlight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0156AF9-6469-A658-7B13-5DC286AF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23" y="5295972"/>
                <a:ext cx="7041608" cy="738664"/>
              </a:xfrm>
              <a:prstGeom prst="rect">
                <a:avLst/>
              </a:prstGeom>
              <a:blipFill rotWithShape="0">
                <a:blip r:embed="rId2"/>
                <a:stretch>
                  <a:fillRect l="-1818" b="-132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B55B2C92-3D26-A15D-831C-A648383AE0E2}"/>
              </a:ext>
            </a:extLst>
          </p:cNvPr>
          <p:cNvSpPr/>
          <p:nvPr/>
        </p:nvSpPr>
        <p:spPr>
          <a:xfrm>
            <a:off x="7840681" y="5463623"/>
            <a:ext cx="430010" cy="486782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132527F8-A17A-D026-1608-C8B3A24942E8}"/>
              </a:ext>
            </a:extLst>
          </p:cNvPr>
          <p:cNvSpPr/>
          <p:nvPr/>
        </p:nvSpPr>
        <p:spPr>
          <a:xfrm>
            <a:off x="5536514" y="5463623"/>
            <a:ext cx="430010" cy="486782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</a:t>
            </a:r>
            <a:r>
              <a:rPr lang="en-IN"/>
              <a:t>of </a:t>
            </a:r>
            <a:r>
              <a:rPr lang="en-IN" smtClean="0"/>
              <a:t>Beejanka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7E0B9D44-6501-243E-4D92-A913A72CD14B}"/>
                  </a:ext>
                </a:extLst>
              </p:cNvPr>
              <p:cNvSpPr txBox="1"/>
              <p:nvPr/>
            </p:nvSpPr>
            <p:spPr>
              <a:xfrm>
                <a:off x="104528" y="812339"/>
                <a:ext cx="574548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accent6"/>
                  </a:buClr>
                </a:pPr>
                <a:r>
                  <a:rPr lang="en-US" sz="28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Example: Find the </a:t>
                </a:r>
                <a:r>
                  <a:rPr lang="en-US" sz="2800" b="1" dirty="0" smtClean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Beejanka </a:t>
                </a:r>
                <a:r>
                  <a:rPr lang="en-US" sz="28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𝟕𝟔𝟒𝟓𝟑</m:t>
                    </m:r>
                    <m:r>
                      <a:rPr lang="en-IN" sz="2800" b="1" i="1" dirty="0" smtClean="0">
                        <a:solidFill>
                          <a:schemeClr val="tx2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>
                  <a:solidFill>
                    <a:schemeClr val="tx2">
                      <a:lumMod val="50000"/>
                    </a:schemeClr>
                  </a:solidFill>
                  <a:highlight>
                    <a:srgbClr val="FFFFFF"/>
                  </a:highlight>
                </a:endParaRPr>
              </a:p>
              <a:p>
                <a:pPr algn="just">
                  <a:lnSpc>
                    <a:spcPct val="150000"/>
                  </a:lnSpc>
                  <a:buClr>
                    <a:schemeClr val="accent6"/>
                  </a:buClr>
                </a:pPr>
                <a:r>
                  <a:rPr lang="en-US" sz="28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Solution: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E0B9D44-6501-243E-4D92-A913A72CD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8" y="812339"/>
                <a:ext cx="5745484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2121" b="-6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9426833-EFB8-620C-9D53-12798AD6FA8D}"/>
              </a:ext>
            </a:extLst>
          </p:cNvPr>
          <p:cNvGrpSpPr/>
          <p:nvPr/>
        </p:nvGrpSpPr>
        <p:grpSpPr>
          <a:xfrm>
            <a:off x="6256866" y="4655932"/>
            <a:ext cx="1119186" cy="551523"/>
            <a:chOff x="6256866" y="4655932"/>
            <a:chExt cx="1119186" cy="55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="" xmlns:a16="http://schemas.microsoft.com/office/drawing/2014/main" id="{622AEC16-FAC1-25D2-E6C5-0750F3ECC062}"/>
                    </a:ext>
                  </a:extLst>
                </p:cNvPr>
                <p:cNvSpPr txBox="1"/>
                <p:nvPr/>
              </p:nvSpPr>
              <p:spPr>
                <a:xfrm>
                  <a:off x="6256866" y="4684235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22AEC16-FAC1-25D2-E6C5-0750F3ECC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866" y="4684235"/>
                  <a:ext cx="465192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="" xmlns:a16="http://schemas.microsoft.com/office/drawing/2014/main" id="{8FAF36A3-5921-53FD-4A74-98139B7E5706}"/>
                    </a:ext>
                  </a:extLst>
                </p:cNvPr>
                <p:cNvSpPr txBox="1"/>
                <p:nvPr/>
              </p:nvSpPr>
              <p:spPr>
                <a:xfrm>
                  <a:off x="6543388" y="4655932"/>
                  <a:ext cx="8326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AF36A3-5921-53FD-4A74-98139B7E5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388" y="4655932"/>
                  <a:ext cx="83266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71A068F3-C531-AB07-CFC1-C74F587AF169}"/>
              </a:ext>
            </a:extLst>
          </p:cNvPr>
          <p:cNvSpPr/>
          <p:nvPr/>
        </p:nvSpPr>
        <p:spPr>
          <a:xfrm>
            <a:off x="6291877" y="5447857"/>
            <a:ext cx="430010" cy="486782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2320DC26-AA6C-1781-52B1-73E0696E7CD1}"/>
              </a:ext>
            </a:extLst>
          </p:cNvPr>
          <p:cNvSpPr/>
          <p:nvPr/>
        </p:nvSpPr>
        <p:spPr>
          <a:xfrm>
            <a:off x="7068260" y="5442601"/>
            <a:ext cx="430010" cy="486782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64C68B26-5C90-9873-C5A3-13B828A9064F}"/>
              </a:ext>
            </a:extLst>
          </p:cNvPr>
          <p:cNvGrpSpPr/>
          <p:nvPr/>
        </p:nvGrpSpPr>
        <p:grpSpPr>
          <a:xfrm rot="10800000">
            <a:off x="6404011" y="5948457"/>
            <a:ext cx="788276" cy="263843"/>
            <a:chOff x="4472151" y="5499330"/>
            <a:chExt cx="2318915" cy="16765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A46AB201-65E1-2587-82D2-1123C7304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2151" y="5499330"/>
              <a:ext cx="0" cy="16765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3F4BD24A-28D7-84A9-4A01-9F0257144133}"/>
                </a:ext>
              </a:extLst>
            </p:cNvPr>
            <p:cNvCxnSpPr>
              <a:cxnSpLocks/>
            </p:cNvCxnSpPr>
            <p:nvPr/>
          </p:nvCxnSpPr>
          <p:spPr>
            <a:xfrm>
              <a:off x="4472151" y="5499330"/>
              <a:ext cx="231891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630D209-57CC-78C4-826B-7BF5F3ACFAEB}"/>
                </a:ext>
              </a:extLst>
            </p:cNvPr>
            <p:cNvCxnSpPr>
              <a:cxnSpLocks/>
            </p:cNvCxnSpPr>
            <p:nvPr/>
          </p:nvCxnSpPr>
          <p:spPr>
            <a:xfrm>
              <a:off x="6791066" y="5499330"/>
              <a:ext cx="0" cy="16765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F832DF-124B-3844-898B-EE7C4AD8D343}"/>
              </a:ext>
            </a:extLst>
          </p:cNvPr>
          <p:cNvSpPr txBox="1"/>
          <p:nvPr/>
        </p:nvSpPr>
        <p:spPr>
          <a:xfrm>
            <a:off x="1539582" y="4069114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rgbClr val="7030A0"/>
                </a:solidFill>
              </a:rPr>
              <a:t>METHOD – </a:t>
            </a:r>
            <a:r>
              <a:rPr lang="en-IN" sz="2800" u="sng" dirty="0" smtClean="0">
                <a:solidFill>
                  <a:srgbClr val="7030A0"/>
                </a:solidFill>
              </a:rPr>
              <a:t>2</a:t>
            </a:r>
            <a:endParaRPr lang="en-IN" sz="2800" u="sng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9870E915-7AC8-FD25-43BB-AD9A052D3D75}"/>
                  </a:ext>
                </a:extLst>
              </p:cNvPr>
              <p:cNvSpPr txBox="1"/>
              <p:nvPr/>
            </p:nvSpPr>
            <p:spPr>
              <a:xfrm>
                <a:off x="8296083" y="5424382"/>
                <a:ext cx="8502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70E915-7AC8-FD25-43BB-AD9A052D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083" y="5424382"/>
                <a:ext cx="8502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E3BB7D9-C3B0-54CB-5DF9-C24AFE05DDE1}"/>
              </a:ext>
            </a:extLst>
          </p:cNvPr>
          <p:cNvGrpSpPr/>
          <p:nvPr/>
        </p:nvGrpSpPr>
        <p:grpSpPr>
          <a:xfrm>
            <a:off x="5652521" y="5144608"/>
            <a:ext cx="2318915" cy="309491"/>
            <a:chOff x="5652521" y="5402604"/>
            <a:chExt cx="2318915" cy="16843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5F40D9F9-5AB1-ACF5-A0AF-9DF8C3D30F3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5751519" y="5403383"/>
              <a:ext cx="0" cy="16765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FBBA333C-D35A-3233-A61F-DDF93C2540C8}"/>
                </a:ext>
              </a:extLst>
            </p:cNvPr>
            <p:cNvCxnSpPr>
              <a:cxnSpLocks/>
            </p:cNvCxnSpPr>
            <p:nvPr/>
          </p:nvCxnSpPr>
          <p:spPr>
            <a:xfrm>
              <a:off x="5652521" y="5402604"/>
              <a:ext cx="231891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ADFF84ED-192C-4322-9A74-4B41EB0731A9}"/>
                </a:ext>
              </a:extLst>
            </p:cNvPr>
            <p:cNvCxnSpPr>
              <a:cxnSpLocks/>
            </p:cNvCxnSpPr>
            <p:nvPr/>
          </p:nvCxnSpPr>
          <p:spPr>
            <a:xfrm>
              <a:off x="7971436" y="5403385"/>
              <a:ext cx="0" cy="16765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DC210340-B054-0D71-0E19-953394D8138D}"/>
                  </a:ext>
                </a:extLst>
              </p:cNvPr>
              <p:cNvSpPr txBox="1"/>
              <p:nvPr/>
            </p:nvSpPr>
            <p:spPr>
              <a:xfrm>
                <a:off x="1454623" y="1487700"/>
                <a:ext cx="798494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accent6"/>
                  </a:buClr>
                </a:pPr>
                <a:r>
                  <a:rPr lang="en-US" sz="2800" u="sng" dirty="0">
                    <a:solidFill>
                      <a:srgbClr val="7030A0"/>
                    </a:solidFill>
                    <a:highlight>
                      <a:srgbClr val="FFFFFF"/>
                    </a:highlight>
                  </a:rPr>
                  <a:t>METHOD – </a:t>
                </a:r>
                <a:r>
                  <a:rPr lang="en-US" sz="2800" u="sng" dirty="0" smtClean="0">
                    <a:solidFill>
                      <a:srgbClr val="7030A0"/>
                    </a:solidFill>
                    <a:highlight>
                      <a:srgbClr val="FFFFFF"/>
                    </a:highlight>
                  </a:rPr>
                  <a:t>1</a:t>
                </a:r>
                <a:r>
                  <a:rPr lang="en-US" sz="2800" dirty="0" smtClean="0">
                    <a:solidFill>
                      <a:srgbClr val="7030A0"/>
                    </a:solidFill>
                    <a:highlight>
                      <a:srgbClr val="FFFFFF"/>
                    </a:highlight>
                  </a:rPr>
                  <a:t> </a:t>
                </a:r>
                <a:endParaRPr lang="en-US" sz="2800" dirty="0">
                  <a:solidFill>
                    <a:srgbClr val="7030A0"/>
                  </a:solidFill>
                  <a:highlight>
                    <a:srgbClr val="FFFFFF"/>
                  </a:highlight>
                </a:endParaRPr>
              </a:p>
              <a:p>
                <a:pPr algn="just">
                  <a:lnSpc>
                    <a:spcPct val="150000"/>
                  </a:lnSpc>
                  <a:buClr>
                    <a:schemeClr val="accent6"/>
                  </a:buClr>
                </a:pPr>
                <a:r>
                  <a:rPr lang="en-US" sz="2800" dirty="0" smtClean="0">
                    <a:highlight>
                      <a:srgbClr val="FFFFFF"/>
                    </a:highlight>
                  </a:rPr>
                  <a:t>Beejanka </a:t>
                </a:r>
                <a:r>
                  <a:rPr lang="en-US" sz="2800" dirty="0"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76453 = </m:t>
                    </m:r>
                    <m:r>
                      <a:rPr lang="en-US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7 + 6 + 4 + 5 + 3 = 25</m:t>
                    </m:r>
                  </m:oMath>
                </a14:m>
                <a:r>
                  <a:rPr lang="en-US" sz="2800" dirty="0">
                    <a:highlight>
                      <a:srgbClr val="FFFFFF"/>
                    </a:highlight>
                  </a:rPr>
                  <a:t> </a:t>
                </a:r>
              </a:p>
              <a:p>
                <a:pPr algn="just">
                  <a:buClr>
                    <a:schemeClr val="accent6"/>
                  </a:buClr>
                </a:pPr>
                <a:r>
                  <a:rPr lang="en-US" sz="2800" dirty="0">
                    <a:highlight>
                      <a:srgbClr val="FFFFFF"/>
                    </a:highlight>
                  </a:rPr>
                  <a:t>again </a:t>
                </a:r>
                <a14:m>
                  <m:oMath xmlns:m="http://schemas.openxmlformats.org/officeDocument/2006/math">
                    <m:r>
                      <a:rPr lang="en-US" sz="2800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 + 5 = 7</m:t>
                    </m:r>
                  </m:oMath>
                </a14:m>
                <a:endParaRPr lang="en-US" sz="2800" dirty="0">
                  <a:highlight>
                    <a:srgbClr val="FFFFFF"/>
                  </a:highlight>
                </a:endParaRPr>
              </a:p>
              <a:p>
                <a:pPr algn="just">
                  <a:buClr>
                    <a:schemeClr val="accent6"/>
                  </a:buClr>
                </a:pPr>
                <a:r>
                  <a:rPr lang="en-US" sz="2800" dirty="0" smtClean="0">
                    <a:highlight>
                      <a:srgbClr val="FFFFFF"/>
                    </a:highlight>
                  </a:rPr>
                  <a:t>Therefore Beejanka </a:t>
                </a:r>
                <a:r>
                  <a:rPr lang="en-US" sz="2800" dirty="0"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76453</m:t>
                    </m:r>
                    <m:r>
                      <a:rPr lang="en-US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210340-B054-0D71-0E19-953394D81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23" y="1487700"/>
                <a:ext cx="7984943" cy="2246769"/>
              </a:xfrm>
              <a:prstGeom prst="rect">
                <a:avLst/>
              </a:prstGeom>
              <a:blipFill rotWithShape="0">
                <a:blip r:embed="rId7"/>
                <a:stretch>
                  <a:fillRect l="-1604" b="-65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1752EF6-2400-21DD-EB63-96CFAC9B5EB1}"/>
              </a:ext>
            </a:extLst>
          </p:cNvPr>
          <p:cNvGrpSpPr/>
          <p:nvPr/>
        </p:nvGrpSpPr>
        <p:grpSpPr>
          <a:xfrm>
            <a:off x="6256866" y="6154375"/>
            <a:ext cx="1119186" cy="551523"/>
            <a:chOff x="6256866" y="4655932"/>
            <a:chExt cx="1119186" cy="55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="" xmlns:a16="http://schemas.microsoft.com/office/drawing/2014/main" id="{71556DAA-2927-2D72-74C6-AFB641664226}"/>
                    </a:ext>
                  </a:extLst>
                </p:cNvPr>
                <p:cNvSpPr txBox="1"/>
                <p:nvPr/>
              </p:nvSpPr>
              <p:spPr>
                <a:xfrm>
                  <a:off x="6256866" y="4684235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1556DAA-2927-2D72-74C6-AFB641664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866" y="4684235"/>
                  <a:ext cx="46519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="" xmlns:a16="http://schemas.microsoft.com/office/drawing/2014/main" id="{3BFF9727-1926-27B6-F0E3-14C9BD6F5B10}"/>
                    </a:ext>
                  </a:extLst>
                </p:cNvPr>
                <p:cNvSpPr txBox="1"/>
                <p:nvPr/>
              </p:nvSpPr>
              <p:spPr>
                <a:xfrm>
                  <a:off x="6543388" y="4655932"/>
                  <a:ext cx="8326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FF9727-1926-27B6-F0E3-14C9BD6F5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388" y="4655932"/>
                  <a:ext cx="832664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483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</a:t>
            </a:r>
            <a:r>
              <a:rPr lang="en-IN"/>
              <a:t>of </a:t>
            </a:r>
            <a:r>
              <a:rPr lang="en-IN" smtClean="0"/>
              <a:t>Beejanka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7E0B9D44-6501-243E-4D92-A913A72CD14B}"/>
                  </a:ext>
                </a:extLst>
              </p:cNvPr>
              <p:cNvSpPr txBox="1"/>
              <p:nvPr/>
            </p:nvSpPr>
            <p:spPr>
              <a:xfrm>
                <a:off x="31918" y="633013"/>
                <a:ext cx="11971226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accent6"/>
                  </a:buClr>
                </a:pPr>
                <a:r>
                  <a:rPr lang="en-US" sz="28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Example: Find the </a:t>
                </a:r>
                <a:r>
                  <a:rPr lang="en-US" sz="2800" b="1" dirty="0" smtClean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Beejanka </a:t>
                </a:r>
                <a:r>
                  <a:rPr lang="en-US" sz="28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of 98972287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chemeClr val="tx2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>
                  <a:solidFill>
                    <a:schemeClr val="tx2">
                      <a:lumMod val="50000"/>
                    </a:schemeClr>
                  </a:solidFill>
                  <a:highlight>
                    <a:srgbClr val="FFFFFF"/>
                  </a:highlight>
                </a:endParaRPr>
              </a:p>
              <a:p>
                <a:pPr algn="just" defTabSz="648000">
                  <a:lnSpc>
                    <a:spcPct val="150000"/>
                  </a:lnSpc>
                  <a:buClr>
                    <a:schemeClr val="accent6"/>
                  </a:buClr>
                </a:pPr>
                <a:r>
                  <a:rPr lang="en-US" sz="2800" b="1" dirty="0">
                    <a:solidFill>
                      <a:srgbClr val="002060"/>
                    </a:solidFill>
                    <a:highlight>
                      <a:srgbClr val="FFFFFF"/>
                    </a:highlight>
                  </a:rPr>
                  <a:t>Solution: </a:t>
                </a:r>
                <a:r>
                  <a:rPr lang="en-US" sz="2800" u="sng" dirty="0">
                    <a:solidFill>
                      <a:srgbClr val="7030A0"/>
                    </a:solidFill>
                    <a:highlight>
                      <a:srgbClr val="FFFFFF"/>
                    </a:highlight>
                  </a:rPr>
                  <a:t>METHOD – </a:t>
                </a:r>
                <a:r>
                  <a:rPr lang="en-US" sz="2800" u="sng" dirty="0" smtClean="0">
                    <a:solidFill>
                      <a:srgbClr val="7030A0"/>
                    </a:solidFill>
                    <a:highlight>
                      <a:srgbClr val="FFFFFF"/>
                    </a:highlight>
                  </a:rPr>
                  <a:t>1</a:t>
                </a:r>
                <a:endParaRPr lang="en-US" sz="2800" u="sng" dirty="0">
                  <a:solidFill>
                    <a:srgbClr val="7030A0"/>
                  </a:solidFill>
                  <a:highlight>
                    <a:srgbClr val="FFFFFF"/>
                  </a:highlight>
                </a:endParaRPr>
              </a:p>
              <a:p>
                <a:pPr indent="1344613" algn="just" defTabSz="648000">
                  <a:buClr>
                    <a:schemeClr val="accent6"/>
                  </a:buClr>
                </a:pPr>
                <a:r>
                  <a:rPr lang="en-US" sz="2800" dirty="0" smtClean="0">
                    <a:highlight>
                      <a:srgbClr val="FFFFFF"/>
                    </a:highlight>
                  </a:rPr>
                  <a:t>Beejanka </a:t>
                </a:r>
                <a:r>
                  <a:rPr lang="en-US" sz="2800" dirty="0"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98972287 = 9 + 8 + 9 + 7 + 2 + 2 + 8+7</m:t>
                    </m:r>
                    <m:r>
                      <a:rPr lang="en-IN" sz="2800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=52</m:t>
                    </m:r>
                    <m:r>
                      <a:rPr lang="en-US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i="1" dirty="0">
                  <a:highlight>
                    <a:srgbClr val="FFFFFF"/>
                  </a:highlight>
                  <a:latin typeface="Cambria Math" panose="02040503050406030204" pitchFamily="18" charset="0"/>
                </a:endParaRPr>
              </a:p>
              <a:p>
                <a:pPr algn="just" defTabSz="648000">
                  <a:buClr>
                    <a:schemeClr val="accent6"/>
                  </a:buClr>
                </a:pPr>
                <a:r>
                  <a:rPr lang="en-US" sz="2800" dirty="0">
                    <a:highlight>
                      <a:srgbClr val="FFFFFF"/>
                    </a:highlight>
                  </a:rPr>
                  <a:t>							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5+2</m:t>
                    </m:r>
                    <m:r>
                      <a:rPr lang="en-US" sz="28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800" i="1" dirty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highlight>
                    <a:srgbClr val="FFFFFF"/>
                  </a:highlight>
                </a:endParaRPr>
              </a:p>
              <a:p>
                <a:pPr algn="just" defTabSz="648000">
                  <a:buClr>
                    <a:schemeClr val="accent6"/>
                  </a:buClr>
                </a:pPr>
                <a:r>
                  <a:rPr lang="en-US" sz="2800" dirty="0">
                    <a:highlight>
                      <a:srgbClr val="FFFFFF"/>
                    </a:highlight>
                  </a:rPr>
                  <a:t>		Therefore </a:t>
                </a:r>
                <a:r>
                  <a:rPr lang="en-US" sz="2800" dirty="0" smtClean="0">
                    <a:highlight>
                      <a:srgbClr val="FFFFFF"/>
                    </a:highlight>
                  </a:rPr>
                  <a:t>Beejanka </a:t>
                </a:r>
                <a:r>
                  <a:rPr lang="en-US" sz="2800" dirty="0">
                    <a:highlight>
                      <a:srgbClr val="FFFFFF"/>
                    </a:highlight>
                  </a:rPr>
                  <a:t>of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98972287</m:t>
                    </m:r>
                    <m:r>
                      <a:rPr lang="en-US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rgbClr val="0070C0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IN" sz="2800" b="1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E0B9D44-6501-243E-4D92-A913A72CD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8" y="633013"/>
                <a:ext cx="11971226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018" b="-54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357D496C-A4B1-2133-E9FF-819D6386A04A}"/>
                  </a:ext>
                </a:extLst>
              </p:cNvPr>
              <p:cNvSpPr txBox="1"/>
              <p:nvPr/>
            </p:nvSpPr>
            <p:spPr>
              <a:xfrm>
                <a:off x="1345301" y="4146490"/>
                <a:ext cx="44398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 b="0" i="0" smtClean="0"/>
                        <m:t>we</m:t>
                      </m:r>
                      <m:r>
                        <m:rPr>
                          <m:nor/>
                        </m:rPr>
                        <a:rPr lang="en-IN" sz="2800" b="0" i="0" smtClean="0"/>
                        <m:t> </m:t>
                      </m:r>
                      <m:r>
                        <m:rPr>
                          <m:nor/>
                        </m:rPr>
                        <a:rPr lang="en-IN" sz="2800" b="0" i="0" smtClean="0"/>
                        <m:t>know</m:t>
                      </m:r>
                      <m:r>
                        <m:rPr>
                          <m:nor/>
                        </m:rPr>
                        <a:rPr lang="en-IN" sz="2800" b="0" i="0" smtClean="0"/>
                        <m:t> </m:t>
                      </m:r>
                      <m:r>
                        <m:rPr>
                          <m:nor/>
                        </m:rPr>
                        <a:rPr lang="en-IN" sz="2800" b="0" i="0" smtClean="0"/>
                        <m:t>that</m:t>
                      </m:r>
                      <m:r>
                        <m:rPr>
                          <m:nor/>
                        </m:rPr>
                        <a:rPr lang="en-IN" sz="2800" b="0" i="0" smtClean="0"/>
                        <m:t> </m:t>
                      </m:r>
                      <m:r>
                        <m:rPr>
                          <m:nor/>
                        </m:rPr>
                        <a:rPr lang="en-IN" sz="2800" b="0" i="0" smtClean="0"/>
                        <m:t>beejanka</m:t>
                      </m:r>
                      <m:r>
                        <m:rPr>
                          <m:nor/>
                        </m:rPr>
                        <a:rPr lang="en-IN" sz="2800" b="0" i="0" smtClean="0"/>
                        <m:t> 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9=0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7D496C-A4B1-2133-E9FF-819D6386A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301" y="4146490"/>
                <a:ext cx="443980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94183BBF-1B04-60AC-2C0F-3F3E1321B731}"/>
                  </a:ext>
                </a:extLst>
              </p:cNvPr>
              <p:cNvSpPr txBox="1"/>
              <p:nvPr/>
            </p:nvSpPr>
            <p:spPr>
              <a:xfrm>
                <a:off x="1411043" y="5433764"/>
                <a:ext cx="2693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highlight>
                            <a:srgbClr val="FFFFFF"/>
                          </a:highlight>
                        </a:rPr>
                        <m:t>again</m:t>
                      </m:r>
                      <m:r>
                        <m:rPr>
                          <m:nor/>
                        </m:rPr>
                        <a:rPr lang="en-US" sz="2800" dirty="0" smtClean="0">
                          <a:highlight>
                            <a:srgbClr val="FFFFFF"/>
                          </a:highlight>
                        </a:rPr>
                        <m:t> </m:t>
                      </m:r>
                      <m:r>
                        <a:rPr lang="en-IN" sz="2800" b="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 dirty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800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183BBF-1B04-60AC-2C0F-3F3E1321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43" y="5433764"/>
                <a:ext cx="269336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CDA371E-E1A4-696D-8816-EA3D37FD2AB4}"/>
                  </a:ext>
                </a:extLst>
              </p:cNvPr>
              <p:cNvSpPr txBox="1"/>
              <p:nvPr/>
            </p:nvSpPr>
            <p:spPr>
              <a:xfrm>
                <a:off x="1345301" y="6009897"/>
                <a:ext cx="55715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highlight>
                            <a:srgbClr val="FFFFFF"/>
                          </a:highlight>
                        </a:rPr>
                        <m:t>Therefore</m:t>
                      </m:r>
                      <m:r>
                        <m:rPr>
                          <m:nor/>
                        </m:rPr>
                        <a:rPr lang="en-US" sz="2800" dirty="0" smtClean="0">
                          <a:highlight>
                            <a:srgbClr val="FFFFFF"/>
                          </a:highlight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highlight>
                            <a:srgbClr val="FFFFFF"/>
                          </a:highlight>
                        </a:rPr>
                        <m:t>Beejank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highlight>
                            <a:srgbClr val="FFFFFF"/>
                          </a:highlight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dirty="0" smtClean="0">
                          <a:highlight>
                            <a:srgbClr val="FFFFFF"/>
                          </a:highlight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highlight>
                            <a:srgbClr val="FFFFFF"/>
                          </a:highlight>
                        </a:rPr>
                        <m:t>of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highlight>
                            <a:srgbClr val="FFFFFF"/>
                          </a:highlight>
                        </a:rPr>
                        <m:t> 98972287</m:t>
                      </m:r>
                      <m:r>
                        <a:rPr lang="en-US" sz="2800" i="1" dirty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0070C0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CDA371E-E1A4-696D-8816-EA3D37FD2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301" y="6009897"/>
                <a:ext cx="557152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A6E59B6-B33F-87BD-BEBE-B2FA189D97DE}"/>
              </a:ext>
            </a:extLst>
          </p:cNvPr>
          <p:cNvSpPr txBox="1"/>
          <p:nvPr/>
        </p:nvSpPr>
        <p:spPr>
          <a:xfrm>
            <a:off x="1411043" y="360179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rgbClr val="7030A0"/>
                </a:solidFill>
              </a:rPr>
              <a:t>METHOD – </a:t>
            </a:r>
            <a:r>
              <a:rPr lang="en-IN" sz="2800" u="sng" dirty="0" smtClean="0">
                <a:solidFill>
                  <a:srgbClr val="7030A0"/>
                </a:solidFill>
              </a:rPr>
              <a:t>2</a:t>
            </a:r>
            <a:endParaRPr lang="en-IN" sz="2800" dirty="0">
              <a:solidFill>
                <a:srgbClr val="7030A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11043" y="4060525"/>
            <a:ext cx="9676123" cy="1373239"/>
            <a:chOff x="1252273" y="4216836"/>
            <a:chExt cx="9676123" cy="137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="" xmlns:a16="http://schemas.microsoft.com/office/drawing/2014/main" id="{45041C10-AAB3-D9D3-E82C-936171DC0C47}"/>
                    </a:ext>
                  </a:extLst>
                </p:cNvPr>
                <p:cNvSpPr txBox="1"/>
                <p:nvPr/>
              </p:nvSpPr>
              <p:spPr>
                <a:xfrm>
                  <a:off x="1252273" y="4851411"/>
                  <a:ext cx="8809015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buClr>
                      <a:schemeClr val="accent6"/>
                    </a:buClr>
                  </a:pPr>
                  <a:r>
                    <a:rPr lang="en-US" sz="2800" dirty="0" smtClean="0">
                      <a:highlight>
                        <a:srgbClr val="FFFFFF"/>
                      </a:highlight>
                    </a:rPr>
                    <a:t>Beejanka </a:t>
                  </a:r>
                  <a:r>
                    <a:rPr lang="en-US" sz="2800" dirty="0">
                      <a:highlight>
                        <a:srgbClr val="FFFFFF"/>
                      </a:highlight>
                    </a:rPr>
                    <a:t>of </a:t>
                  </a:r>
                  <a14:m>
                    <m:oMath xmlns:m="http://schemas.openxmlformats.org/officeDocument/2006/math">
                      <m:r>
                        <a:rPr lang="en-IN" sz="2800" b="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98972287</m:t>
                      </m:r>
                      <m:r>
                        <a:rPr lang="en-US" sz="2800" i="1" dirty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9+7</m:t>
                      </m:r>
                      <m:r>
                        <a:rPr lang="en-US" sz="280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2+2+8+7</m:t>
                      </m:r>
                      <m:r>
                        <a:rPr lang="en-US" sz="2800" i="1" dirty="0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dirty="0">
                      <a:highlight>
                        <a:srgbClr val="FFFFFF"/>
                      </a:highlight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5041C10-AAB3-D9D3-E82C-936171DC0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273" y="4851411"/>
                  <a:ext cx="8809015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83" b="-1322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="" xmlns:a16="http://schemas.microsoft.com/office/drawing/2014/main" id="{8A296C33-59C9-F3E9-8E59-81828DCF2CFD}"/>
                    </a:ext>
                  </a:extLst>
                </p:cNvPr>
                <p:cNvSpPr txBox="1"/>
                <p:nvPr/>
              </p:nvSpPr>
              <p:spPr>
                <a:xfrm>
                  <a:off x="7045043" y="4256243"/>
                  <a:ext cx="8326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A296C33-59C9-F3E9-8E59-81828DCF2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043" y="4256243"/>
                  <a:ext cx="83266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96F40199-0D45-094B-AD0C-02CBA7C87A65}"/>
                </a:ext>
              </a:extLst>
            </p:cNvPr>
            <p:cNvSpPr/>
            <p:nvPr/>
          </p:nvSpPr>
          <p:spPr>
            <a:xfrm>
              <a:off x="6972587" y="5045161"/>
              <a:ext cx="363091" cy="406957"/>
            </a:xfrm>
            <a:prstGeom prst="round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5588AE16-EE96-7543-157C-A06349DC1082}"/>
                </a:ext>
              </a:extLst>
            </p:cNvPr>
            <p:cNvGrpSpPr/>
            <p:nvPr/>
          </p:nvGrpSpPr>
          <p:grpSpPr>
            <a:xfrm>
              <a:off x="7142767" y="4711953"/>
              <a:ext cx="637216" cy="338236"/>
              <a:chOff x="4472151" y="5499330"/>
              <a:chExt cx="2318915" cy="16765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98E82A85-A08C-5994-B321-138D6CCAC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2151" y="5499330"/>
                <a:ext cx="0" cy="167651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F651A153-A189-4A3C-7810-C3314B059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2151" y="5499330"/>
                <a:ext cx="2318915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E6FAFEF3-04F8-0D19-0D33-55D870545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1066" y="5499330"/>
                <a:ext cx="0" cy="167651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26A7C7D-EEF8-2B91-5E2A-6B5EAAF1E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4274" y="5093388"/>
              <a:ext cx="201223" cy="34279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275C056-2CA7-2BBC-D4E6-2EA6380FC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6216" y="5099636"/>
              <a:ext cx="201223" cy="34279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="" xmlns:a16="http://schemas.microsoft.com/office/drawing/2014/main" id="{B05A9B46-2EA4-90CE-4CDF-C3DD913413C0}"/>
                </a:ext>
              </a:extLst>
            </p:cNvPr>
            <p:cNvSpPr/>
            <p:nvPr/>
          </p:nvSpPr>
          <p:spPr>
            <a:xfrm>
              <a:off x="7598438" y="5045160"/>
              <a:ext cx="363091" cy="406957"/>
            </a:xfrm>
            <a:prstGeom prst="round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C0270624-0E2E-1521-9F87-50D529EA1CD0}"/>
                </a:ext>
              </a:extLst>
            </p:cNvPr>
            <p:cNvSpPr/>
            <p:nvPr/>
          </p:nvSpPr>
          <p:spPr>
            <a:xfrm>
              <a:off x="8225143" y="5050189"/>
              <a:ext cx="363091" cy="406957"/>
            </a:xfrm>
            <a:prstGeom prst="round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6A37DD20-368A-01BA-409D-62D3B9D8A099}"/>
                </a:ext>
              </a:extLst>
            </p:cNvPr>
            <p:cNvSpPr/>
            <p:nvPr/>
          </p:nvSpPr>
          <p:spPr>
            <a:xfrm>
              <a:off x="9467189" y="5039679"/>
              <a:ext cx="363091" cy="406957"/>
            </a:xfrm>
            <a:prstGeom prst="round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8AB9DAC-E97F-A6DF-CFC2-C843BBBA714C}"/>
                </a:ext>
              </a:extLst>
            </p:cNvPr>
            <p:cNvGrpSpPr/>
            <p:nvPr/>
          </p:nvGrpSpPr>
          <p:grpSpPr>
            <a:xfrm>
              <a:off x="8373267" y="4686921"/>
              <a:ext cx="1258686" cy="338236"/>
              <a:chOff x="4472151" y="5499330"/>
              <a:chExt cx="2318915" cy="16765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6054340D-A110-55E6-A667-AB35116A36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2151" y="5499330"/>
                <a:ext cx="0" cy="167651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E0EDD09E-56EF-AB94-1BD3-51BDF6628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2151" y="5499330"/>
                <a:ext cx="2318915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EAB50FF4-C356-E84A-C047-CCBABD75E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1066" y="5499330"/>
                <a:ext cx="0" cy="167651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="" xmlns:a16="http://schemas.microsoft.com/office/drawing/2014/main" id="{187FA127-D341-4E7D-E120-DED5BAA66457}"/>
                    </a:ext>
                  </a:extLst>
                </p:cNvPr>
                <p:cNvSpPr txBox="1"/>
                <p:nvPr/>
              </p:nvSpPr>
              <p:spPr>
                <a:xfrm>
                  <a:off x="8614225" y="4216836"/>
                  <a:ext cx="8326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87FA127-D341-4E7D-E120-DED5BAA66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4225" y="4216836"/>
                  <a:ext cx="832664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="" xmlns:a16="http://schemas.microsoft.com/office/drawing/2014/main" id="{1E33E659-619D-44B6-485D-15BAA695CF5F}"/>
                    </a:ext>
                  </a:extLst>
                </p:cNvPr>
                <p:cNvSpPr txBox="1"/>
                <p:nvPr/>
              </p:nvSpPr>
              <p:spPr>
                <a:xfrm>
                  <a:off x="9896960" y="4981547"/>
                  <a:ext cx="10314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>
                    <a:buClr>
                      <a:schemeClr val="accent6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dirty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2800" dirty="0">
                    <a:highlight>
                      <a:srgbClr val="FFFFFF"/>
                    </a:highlight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E33E659-619D-44B6-485D-15BAA695C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6960" y="4981547"/>
                  <a:ext cx="103143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266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Beejanka</a:t>
            </a:r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Summary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smtClean="0"/>
              <a:t>Beejanka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बीजांक</a:t>
            </a:r>
            <a:r>
              <a:rPr lang="en-US" dirty="0"/>
              <a:t>), or </a:t>
            </a:r>
            <a:r>
              <a:rPr lang="en-US" b="1" dirty="0"/>
              <a:t>digit root</a:t>
            </a:r>
            <a:r>
              <a:rPr lang="en-US" dirty="0"/>
              <a:t>, is a concept in Vedic Mathematics used to simplify and verify calculations. It involves summing the digits of a number repeatedly until a single-digit number (1-9) is obtained.</a:t>
            </a:r>
          </a:p>
          <a:p>
            <a:r>
              <a:rPr lang="en-US" b="1" dirty="0"/>
              <a:t>How to Calculate </a:t>
            </a:r>
            <a:r>
              <a:rPr lang="en-US" b="1" dirty="0" smtClean="0"/>
              <a:t>Beejanka: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For 456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Sum of digits: 4 + 5 + 6 = 15</a:t>
            </a:r>
          </a:p>
          <a:p>
            <a:pPr lvl="1"/>
            <a:r>
              <a:rPr lang="en-US" dirty="0"/>
              <a:t>Sum of 15: 1 + 5 = 6</a:t>
            </a:r>
          </a:p>
          <a:p>
            <a:pPr lvl="1"/>
            <a:r>
              <a:rPr lang="en-US" b="1" dirty="0" smtClean="0"/>
              <a:t>Beejanka </a:t>
            </a:r>
            <a:r>
              <a:rPr lang="en-US" b="1" dirty="0"/>
              <a:t>of 456 = 6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145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Beejanka</a:t>
            </a:r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b="1" dirty="0"/>
              <a:t>Application in Operations:</a:t>
            </a:r>
          </a:p>
          <a:p>
            <a:pPr marL="0" indent="0">
              <a:buNone/>
            </a:pPr>
            <a:r>
              <a:rPr lang="en-US" dirty="0"/>
              <a:t>Addition Example:</a:t>
            </a:r>
          </a:p>
          <a:p>
            <a:pPr lvl="1"/>
            <a:r>
              <a:rPr lang="en-US" dirty="0"/>
              <a:t>For 456 + 789: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Beejanka </a:t>
            </a:r>
            <a:r>
              <a:rPr lang="en-US" dirty="0"/>
              <a:t>of 456 = 6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Beejanka </a:t>
            </a:r>
            <a:r>
              <a:rPr lang="en-US" dirty="0"/>
              <a:t>of 789 = 6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Beejanka </a:t>
            </a:r>
            <a:r>
              <a:rPr lang="en-US" dirty="0"/>
              <a:t>of 1245 (result): 1 + 2 + 4 + 5 = 12 → 1 + 2 = 3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Final check: </a:t>
            </a:r>
            <a:r>
              <a:rPr lang="en-US" dirty="0" smtClean="0"/>
              <a:t>Beejanka </a:t>
            </a:r>
            <a:r>
              <a:rPr lang="en-US" dirty="0"/>
              <a:t>matches the result.</a:t>
            </a:r>
          </a:p>
          <a:p>
            <a:pPr marL="0" indent="0">
              <a:buNone/>
            </a:pPr>
            <a:r>
              <a:rPr lang="en-US" dirty="0"/>
              <a:t>Multiplication Example:</a:t>
            </a:r>
          </a:p>
          <a:p>
            <a:pPr lvl="1"/>
            <a:r>
              <a:rPr lang="en-US" dirty="0"/>
              <a:t>For 25 × 37: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Beejanka </a:t>
            </a:r>
            <a:r>
              <a:rPr lang="en-US" dirty="0"/>
              <a:t>of 25 = 7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Beejanka </a:t>
            </a:r>
            <a:r>
              <a:rPr lang="en-US" dirty="0"/>
              <a:t>of 37 = 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Product 925: </a:t>
            </a:r>
            <a:r>
              <a:rPr lang="en-US" dirty="0" smtClean="0"/>
              <a:t>Beejanka </a:t>
            </a:r>
            <a:r>
              <a:rPr lang="en-US" dirty="0"/>
              <a:t>= 9 + 2 + 5 = 16 → 1 + 6 = 7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Final check: </a:t>
            </a:r>
            <a:r>
              <a:rPr lang="en-US" dirty="0" smtClean="0"/>
              <a:t>Beejanka </a:t>
            </a:r>
            <a:r>
              <a:rPr lang="en-US" dirty="0"/>
              <a:t>of product = 7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6" y="2493028"/>
            <a:ext cx="10515600" cy="2852737"/>
          </a:xfrm>
        </p:spPr>
        <p:txBody>
          <a:bodyPr/>
          <a:lstStyle/>
          <a:p>
            <a:r>
              <a:rPr lang="en-IN" dirty="0"/>
              <a:t>Vinculum 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582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19200"/>
            <a:ext cx="11929641" cy="55905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Vinculum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 means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bar(line)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present over the symbol/digit.</a:t>
            </a:r>
            <a:endParaRPr lang="en-US" sz="900" b="0" i="0" dirty="0">
              <a:solidFill>
                <a:srgbClr val="202122"/>
              </a:solidFill>
              <a:effectLst/>
              <a:highlight>
                <a:srgbClr val="FFFFFF"/>
              </a:highlight>
            </a:endParaRPr>
          </a:p>
          <a:p>
            <a:pPr algn="l">
              <a:lnSpc>
                <a:spcPct val="150000"/>
              </a:lnSpc>
            </a:pPr>
            <a:r>
              <a:rPr lang="en-I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Sanskrit Name: </a:t>
            </a:r>
            <a:r>
              <a:rPr lang="hi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विनक्ल्म्</a:t>
            </a:r>
            <a:endParaRPr lang="en-US" sz="900" b="0" i="0" dirty="0">
              <a:solidFill>
                <a:srgbClr val="202122"/>
              </a:solidFill>
              <a:effectLst/>
              <a:highlight>
                <a:srgbClr val="FFFFFF"/>
              </a:highlight>
            </a:endParaRPr>
          </a:p>
          <a:p>
            <a:pPr marL="252000">
              <a:lnSpc>
                <a:spcPct val="15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Vinculum Numbers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 is concept used in Vedic Mathematics and are those numbers which have </a:t>
            </a:r>
            <a:r>
              <a:rPr lang="en-US" b="0" i="0" dirty="0" smtClean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at least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digit which is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negative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(having bar over them). Also called as </a:t>
            </a:r>
            <a:r>
              <a:rPr 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Bar Numbers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.</a:t>
            </a:r>
            <a:endParaRPr lang="en-US" sz="9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 other words, 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Vinculum Numbers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 is nothing but the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mixture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of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positive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digit and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negative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digit in same number.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Negative number having bar over them.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lor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Vinculum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6" y="2493028"/>
            <a:ext cx="10515600" cy="2852737"/>
          </a:xfrm>
        </p:spPr>
        <p:txBody>
          <a:bodyPr/>
          <a:lstStyle/>
          <a:p>
            <a:r>
              <a:rPr lang="en-IN" dirty="0"/>
              <a:t>Base Number </a:t>
            </a:r>
            <a:br>
              <a:rPr lang="en-IN" dirty="0"/>
            </a:br>
            <a:r>
              <a:rPr lang="en-IN" dirty="0"/>
              <a:t>and </a:t>
            </a:r>
            <a:br>
              <a:rPr lang="en-IN" dirty="0"/>
            </a:br>
            <a:r>
              <a:rPr lang="en-IN" dirty="0"/>
              <a:t>Sub base Number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23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Vinculum Number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</a:rPr>
                  <a:t>In Vedic mathematics by using vinculum number we can write the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</a:rPr>
                  <a:t>higher number,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</a:rPr>
                  <a:t>which is greater than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5 (6,7,8,9) </m:t>
                    </m:r>
                  </m:oMath>
                </a14:m>
                <a:r>
                  <a:rPr lang="en-US" b="0" i="0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</a:rPr>
                  <a:t>in terms of the lower number.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100" b="0" i="0" dirty="0">
                  <a:solidFill>
                    <a:srgbClr val="FF0000"/>
                  </a:solidFill>
                  <a:effectLst/>
                  <a:highlight>
                    <a:srgbClr val="FFFFFF"/>
                  </a:highlight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</a:rPr>
                  <a:t>Normal Number can be written as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2345 = 2000 + 300 + 40 + 5</m:t>
                    </m:r>
                  </m:oMath>
                </a14:m>
                <a:endParaRPr lang="en-US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10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</a:rPr>
                  <a:t>Vinculum Numbers can be written as 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  <a:highlight>
                      <a:srgbClr val="FFFFFF"/>
                    </a:highlight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𝟐𝟑𝟒</m:t>
                    </m:r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1" smtClean="0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acc>
                    <m:r>
                      <a:rPr lang="en-US" b="1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𝟐𝟎𝟎𝟎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IN" b="1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dirty="0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b="1" i="1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𝟐𝟑𝟑𝟕</m:t>
                    </m:r>
                  </m:oMath>
                </a14:m>
                <a:endParaRPr lang="en-US" b="1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  <a:highlight>
                      <a:srgbClr val="FFFFFF"/>
                    </a:highlight>
                  </a:rPr>
                  <a:t>	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𝟑𝟒</m:t>
                    </m:r>
                    <m:acc>
                      <m:accPr>
                        <m:chr m:val="̅"/>
                        <m:ctrlPr>
                          <a:rPr lang="en-IN" b="1" i="1" smtClean="0">
                            <a:solidFill>
                              <a:srgbClr val="202122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1" smtClean="0">
                            <a:solidFill>
                              <a:srgbClr val="202122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acc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𝟑𝟎𝟎𝟎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𝟒𝟎𝟎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2021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𝟑𝟑𝟕𝟔</m:t>
                    </m:r>
                  </m:oMath>
                </a14:m>
                <a:endParaRPr lang="en-US" b="1" i="0" dirty="0">
                  <a:solidFill>
                    <a:srgbClr val="202122"/>
                  </a:solidFill>
                  <a:effectLst/>
                  <a:highlight>
                    <a:srgbClr val="FFFFFF"/>
                  </a:highlight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4" r="-1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3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Vinculum Number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Usage:</a:t>
            </a:r>
          </a:p>
          <a:p>
            <a:pPr lvl="1"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Vinculum numbers are used </a:t>
            </a:r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especially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 whenever we have higher digits (6, 7, 8, 9) in a number for carrying out Subtraction, Multiplication, Division, etc. Like any other number, the Vinculum Number is a hypothetical number used in Vedic Mathematics to make calculations faster.</a:t>
            </a:r>
          </a:p>
        </p:txBody>
      </p:sp>
    </p:spTree>
    <p:extLst>
      <p:ext uri="{BB962C8B-B14F-4D97-AF65-F5344CB8AC3E}">
        <p14:creationId xmlns:p14="http://schemas.microsoft.com/office/powerpoint/2010/main" val="319019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(Vinculum to </a:t>
            </a:r>
            <a:r>
              <a:rPr lang="en-IN" dirty="0" smtClean="0"/>
              <a:t>Normal, </a:t>
            </a:r>
            <a:r>
              <a:rPr lang="en-IN" dirty="0"/>
              <a:t>Normal to Vinculum)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For </a:t>
            </a:r>
            <a:r>
              <a:rPr lang="en-US" b="0" i="0" dirty="0">
                <a:effectLst/>
                <a:highlight>
                  <a:srgbClr val="FFFFFF"/>
                </a:highlight>
              </a:rPr>
              <a:t>conversion,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</a:rPr>
              <a:t>V</a:t>
            </a:r>
            <a:r>
              <a:rPr lang="en-US" b="0" i="0" dirty="0" smtClean="0">
                <a:solidFill>
                  <a:schemeClr val="accent6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inculum 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number to </a:t>
            </a:r>
            <a:r>
              <a:rPr lang="en-US" b="0" i="0" dirty="0" smtClean="0">
                <a:solidFill>
                  <a:schemeClr val="accent6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Normal 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number </a:t>
            </a:r>
          </a:p>
          <a:p>
            <a:pPr lvl="1">
              <a:lnSpc>
                <a:spcPct val="150000"/>
              </a:lnSpc>
            </a:pPr>
            <a:r>
              <a:rPr 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Sutra: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“</a:t>
            </a:r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Nikhilam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Navatashcharamam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Dashatsh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” </a:t>
            </a:r>
          </a:p>
          <a:p>
            <a:pPr lvl="1">
              <a:lnSpc>
                <a:spcPct val="150000"/>
              </a:lnSpc>
            </a:pPr>
            <a:r>
              <a:rPr 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Meaning: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all from 9 and last from 10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b="0" i="0" dirty="0">
              <a:solidFill>
                <a:srgbClr val="0070C0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For </a:t>
            </a:r>
            <a:r>
              <a:rPr lang="en-US" b="0" i="0" dirty="0">
                <a:effectLst/>
                <a:highlight>
                  <a:srgbClr val="FFFFFF"/>
                </a:highlight>
              </a:rPr>
              <a:t>conversion,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 Normal number  to Vinculum number</a:t>
            </a:r>
          </a:p>
          <a:p>
            <a:pPr lvl="1">
              <a:lnSpc>
                <a:spcPct val="150000"/>
              </a:lnSpc>
            </a:pPr>
            <a:r>
              <a:rPr 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Sutra: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“</a:t>
            </a:r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Ekadhikena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Purvena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”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</a:rPr>
              <a:t>Meaning: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70C0"/>
                </a:solidFill>
                <a:highlight>
                  <a:srgbClr val="FFFFFF"/>
                </a:highlight>
              </a:rPr>
              <a:t>One more than the previous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3990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(Vinculum to Normal)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3D2CC50A-8895-61F4-9280-62A88A69A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Procedure for converting Vinculum Number to Normal Number:</a:t>
            </a:r>
          </a:p>
          <a:p>
            <a:pPr marL="0" indent="273050">
              <a:lnSpc>
                <a:spcPct val="100000"/>
              </a:lnSpc>
              <a:buNone/>
            </a:pP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apply from right to Left</a:t>
            </a:r>
            <a:r>
              <a:rPr lang="en-IN" dirty="0"/>
              <a:t>)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en-US" b="0" i="0" dirty="0">
                <a:solidFill>
                  <a:srgbClr val="000000"/>
                </a:solidFill>
                <a:effectLst/>
              </a:rPr>
              <a:t>Find the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1</a:t>
            </a:r>
            <a:r>
              <a:rPr lang="en-US" b="0" i="0" baseline="30000" dirty="0">
                <a:solidFill>
                  <a:srgbClr val="FF0000"/>
                </a:solidFill>
                <a:effectLst/>
              </a:rPr>
              <a:t>st</a:t>
            </a:r>
            <a:r>
              <a:rPr lang="en-US" b="0" i="0" dirty="0">
                <a:solidFill>
                  <a:srgbClr val="FF0000"/>
                </a:solidFill>
                <a:effectLst/>
              </a:rPr>
              <a:t> Bar digit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take its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10’s complement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en-US" b="0" i="0" dirty="0">
                <a:solidFill>
                  <a:srgbClr val="000000"/>
                </a:solidFill>
                <a:effectLst/>
              </a:rPr>
              <a:t>(a) If the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next digit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is again a Bar digit, take its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9’s </a:t>
            </a:r>
            <a:r>
              <a:rPr lang="en-US" b="0" i="0" dirty="0" smtClean="0">
                <a:solidFill>
                  <a:srgbClr val="FF0000"/>
                </a:solidFill>
                <a:effectLst/>
              </a:rPr>
              <a:t>complement</a:t>
            </a:r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</a:t>
            </a:r>
            <a:r>
              <a:rPr lang="en-US" b="0" i="0" dirty="0" smtClean="0">
                <a:solidFill>
                  <a:srgbClr val="000000"/>
                </a:solidFill>
                <a:effectLst/>
              </a:rPr>
              <a:t>and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continue (a) until a non-bar digit is obtained.</a:t>
            </a:r>
          </a:p>
          <a:p>
            <a:pPr marL="0" indent="536575">
              <a:lnSpc>
                <a:spcPct val="150000"/>
              </a:lnSpc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(b) </a:t>
            </a:r>
            <a:r>
              <a:rPr lang="en-US" b="0" i="0" dirty="0" smtClean="0">
                <a:solidFill>
                  <a:srgbClr val="000000"/>
                </a:solidFill>
                <a:effectLst/>
              </a:rPr>
              <a:t>Decrement of the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</a:rPr>
              <a:t>non-bar digit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by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arenR" startAt="3"/>
            </a:pPr>
            <a:r>
              <a:rPr lang="en-US" b="0" i="0" dirty="0">
                <a:solidFill>
                  <a:srgbClr val="000000"/>
                </a:solidFill>
                <a:effectLst/>
              </a:rPr>
              <a:t>Continue (1) and (2) till the complete number is covered.</a:t>
            </a:r>
          </a:p>
        </p:txBody>
      </p:sp>
    </p:spTree>
    <p:extLst>
      <p:ext uri="{BB962C8B-B14F-4D97-AF65-F5344CB8AC3E}">
        <p14:creationId xmlns:p14="http://schemas.microsoft.com/office/powerpoint/2010/main" val="392718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38AC0022-1180-3FD3-0E20-830A916FA552}"/>
              </a:ext>
            </a:extLst>
          </p:cNvPr>
          <p:cNvSpPr/>
          <p:nvPr/>
        </p:nvSpPr>
        <p:spPr>
          <a:xfrm>
            <a:off x="3612728" y="5284367"/>
            <a:ext cx="1346165" cy="62452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2795F02-A746-BC8D-9AFB-829510AE1731}"/>
              </a:ext>
            </a:extLst>
          </p:cNvPr>
          <p:cNvSpPr/>
          <p:nvPr/>
        </p:nvSpPr>
        <p:spPr>
          <a:xfrm>
            <a:off x="2608603" y="5354203"/>
            <a:ext cx="269695" cy="4848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8ABCE13-810C-E296-40AE-33285008033B}"/>
                  </a:ext>
                </a:extLst>
              </p:cNvPr>
              <p:cNvSpPr txBox="1"/>
              <p:nvPr/>
            </p:nvSpPr>
            <p:spPr>
              <a:xfrm>
                <a:off x="2122814" y="5354138"/>
                <a:ext cx="1428981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15</m:t>
                      </m:r>
                      <m:acc>
                        <m:accPr>
                          <m:chr m:val="̅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3=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BCE13-810C-E296-40AE-33285008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814" y="5354138"/>
                <a:ext cx="1428981" cy="524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Vinculum to Normal </a:t>
            </a:r>
            <a:endParaRPr lang="en-US" dirty="0"/>
          </a:p>
        </p:txBody>
      </p:sp>
      <p:sp>
        <p:nvSpPr>
          <p:cNvPr id="6" name="Rectangle: Rounded Corners 3">
            <a:extLst>
              <a:ext uri="{FF2B5EF4-FFF2-40B4-BE49-F238E27FC236}">
                <a16:creationId xmlns="" xmlns:a16="http://schemas.microsoft.com/office/drawing/2014/main" id="{AC58DCFD-F738-0E6A-D2DA-6A393D76EE44}"/>
              </a:ext>
            </a:extLst>
          </p:cNvPr>
          <p:cNvSpPr/>
          <p:nvPr/>
        </p:nvSpPr>
        <p:spPr>
          <a:xfrm>
            <a:off x="104174" y="95363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9BC9D42-7707-E72D-B43D-B3E9C373996B}"/>
              </a:ext>
            </a:extLst>
          </p:cNvPr>
          <p:cNvSpPr txBox="1"/>
          <p:nvPr/>
        </p:nvSpPr>
        <p:spPr>
          <a:xfrm>
            <a:off x="2060028" y="953632"/>
            <a:ext cx="885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Convert the following vinculum Number into Normal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C13C9312-2A27-E886-90D2-3D5585FF0EDC}"/>
                  </a:ext>
                </a:extLst>
              </p:cNvPr>
              <p:cNvSpPr txBox="1"/>
              <p:nvPr/>
            </p:nvSpPr>
            <p:spPr>
              <a:xfrm>
                <a:off x="2060028" y="1614183"/>
                <a:ext cx="7571303" cy="9559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15</m:t>
                    </m:r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acc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IN" sz="2800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ii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28</m:t>
                    </m:r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acc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IN" sz="2800" dirty="0"/>
                  <a:t>			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iii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67</m:t>
                    </m:r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46</m:t>
                    </m:r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acc>
                  </m:oMath>
                </a14:m>
                <a:r>
                  <a:rPr lang="en-IN" sz="280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iv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67</m:t>
                    </m:r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56</m:t>
                    </m:r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acc>
                      <m:accPr>
                        <m:chr m:val="̅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IN" sz="2800" dirty="0"/>
                  <a:t>	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3C9312-2A27-E886-90D2-3D5585F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028" y="1614183"/>
                <a:ext cx="7571303" cy="955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3">
            <a:extLst>
              <a:ext uri="{FF2B5EF4-FFF2-40B4-BE49-F238E27FC236}">
                <a16:creationId xmlns="" xmlns:a16="http://schemas.microsoft.com/office/drawing/2014/main" id="{272F3DC1-817A-2BDE-CF17-4215AFDB6E95}"/>
              </a:ext>
            </a:extLst>
          </p:cNvPr>
          <p:cNvSpPr/>
          <p:nvPr/>
        </p:nvSpPr>
        <p:spPr>
          <a:xfrm>
            <a:off x="104174" y="2889149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03425AC6-CEBD-CFEB-5EDA-649A8F3E3EE3}"/>
                  </a:ext>
                </a:extLst>
              </p:cNvPr>
              <p:cNvSpPr txBox="1"/>
              <p:nvPr/>
            </p:nvSpPr>
            <p:spPr>
              <a:xfrm>
                <a:off x="2060028" y="2906845"/>
                <a:ext cx="1484765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15</m:t>
                      </m:r>
                      <m:acc>
                        <m:accPr>
                          <m:chr m:val="̅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425AC6-CEBD-CFEB-5EDA-649A8F3E3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028" y="2906845"/>
                <a:ext cx="1484765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9866E3A-8E40-CB15-6C14-98288FF610AF}"/>
                  </a:ext>
                </a:extLst>
              </p:cNvPr>
              <p:cNvSpPr txBox="1"/>
              <p:nvPr/>
            </p:nvSpPr>
            <p:spPr>
              <a:xfrm>
                <a:off x="4382583" y="5354138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866E3A-8E40-CB15-6C14-98288FF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583" y="5354138"/>
                <a:ext cx="4651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158DD87-1498-4160-0EE3-D57BD324B2D3}"/>
                  </a:ext>
                </a:extLst>
              </p:cNvPr>
              <p:cNvSpPr txBox="1"/>
              <p:nvPr/>
            </p:nvSpPr>
            <p:spPr>
              <a:xfrm>
                <a:off x="4149987" y="5354138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8DD87-1498-4160-0EE3-D57BD324B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87" y="5354138"/>
                <a:ext cx="4651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C26F5840-55FB-A56E-40D6-5E434D7B96C0}"/>
                  </a:ext>
                </a:extLst>
              </p:cNvPr>
              <p:cNvSpPr txBox="1"/>
              <p:nvPr/>
            </p:nvSpPr>
            <p:spPr>
              <a:xfrm>
                <a:off x="3917391" y="5354138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F5840-55FB-A56E-40D6-5E434D7B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391" y="5354138"/>
                <a:ext cx="465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83936F23-2951-8FDC-AEE2-967686FAB801}"/>
                  </a:ext>
                </a:extLst>
              </p:cNvPr>
              <p:cNvSpPr txBox="1"/>
              <p:nvPr/>
            </p:nvSpPr>
            <p:spPr>
              <a:xfrm>
                <a:off x="3684795" y="5354138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936F23-2951-8FDC-AEE2-967686FAB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795" y="5354138"/>
                <a:ext cx="46519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9F284B45-0539-F6E1-80A3-3142073C833E}"/>
                  </a:ext>
                </a:extLst>
              </p:cNvPr>
              <p:cNvSpPr txBox="1"/>
              <p:nvPr/>
            </p:nvSpPr>
            <p:spPr>
              <a:xfrm>
                <a:off x="7675346" y="4186273"/>
                <a:ext cx="393806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Find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</m:t>
                      </m:r>
                      <m:r>
                        <m:rPr>
                          <m:nor/>
                        </m:rPr>
                        <a:rPr lang="en-US" sz="2800" baseline="30000" dirty="0">
                          <a:solidFill>
                            <a:srgbClr val="FF0000"/>
                          </a:solidFill>
                        </a:rPr>
                        <m:t>st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and</m:t>
                      </m:r>
                    </m:oMath>
                  </m:oMathPara>
                </a14:m>
                <a:endParaRPr lang="en-IN" sz="280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take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its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10’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complement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284B45-0539-F6E1-80A3-3142073C8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46" y="4186273"/>
                <a:ext cx="3938066" cy="95410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2A9F60C3-A31C-FEDF-F507-A2CF7E07B008}"/>
                  </a:ext>
                </a:extLst>
              </p:cNvPr>
              <p:cNvSpPr txBox="1"/>
              <p:nvPr/>
            </p:nvSpPr>
            <p:spPr>
              <a:xfrm>
                <a:off x="7675346" y="5140380"/>
                <a:ext cx="1955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10−6=4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A9F60C3-A31C-FEDF-F507-A2CF7E07B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46" y="5140380"/>
                <a:ext cx="1955985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7F166AF5-4BA6-4678-0127-033874F8CAAC}"/>
                  </a:ext>
                </a:extLst>
              </p:cNvPr>
              <p:cNvSpPr txBox="1"/>
              <p:nvPr/>
            </p:nvSpPr>
            <p:spPr>
              <a:xfrm>
                <a:off x="7679128" y="5620988"/>
                <a:ext cx="45063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Decrement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non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F166AF5-4BA6-4678-0127-033874F8C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128" y="5620988"/>
                <a:ext cx="450636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F1BD33DC-60F7-FB3E-FAFF-D6C09C3CC483}"/>
                  </a:ext>
                </a:extLst>
              </p:cNvPr>
              <p:cNvSpPr txBox="1"/>
              <p:nvPr/>
            </p:nvSpPr>
            <p:spPr>
              <a:xfrm>
                <a:off x="2060028" y="3606141"/>
                <a:ext cx="1061509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15</m:t>
                      </m:r>
                      <m:acc>
                        <m:accPr>
                          <m:chr m:val="̅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BD33DC-60F7-FB3E-FAFF-D6C09C3C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028" y="3606141"/>
                <a:ext cx="1061509" cy="5241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80C63EB0-FFF8-AE42-F85B-220EF0B340D5}"/>
                  </a:ext>
                </a:extLst>
              </p:cNvPr>
              <p:cNvSpPr txBox="1"/>
              <p:nvPr/>
            </p:nvSpPr>
            <p:spPr>
              <a:xfrm>
                <a:off x="2954287" y="3591091"/>
                <a:ext cx="3903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=1000+500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60+3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C63EB0-FFF8-AE42-F85B-220EF0B3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287" y="3591091"/>
                <a:ext cx="390331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E6B91DA7-D27D-F44C-1F8A-50B94188DA93}"/>
                  </a:ext>
                </a:extLst>
              </p:cNvPr>
              <p:cNvSpPr txBox="1"/>
              <p:nvPr/>
            </p:nvSpPr>
            <p:spPr>
              <a:xfrm>
                <a:off x="6609068" y="3606590"/>
                <a:ext cx="14289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=1443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B91DA7-D27D-F44C-1F8A-50B94188D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068" y="3606590"/>
                <a:ext cx="142898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89557E7-CEA1-D6D2-4181-7D53F1B331B4}"/>
              </a:ext>
            </a:extLst>
          </p:cNvPr>
          <p:cNvSpPr txBox="1"/>
          <p:nvPr/>
        </p:nvSpPr>
        <p:spPr>
          <a:xfrm>
            <a:off x="3388880" y="4417357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1397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E81AD87E-F219-88B2-EB59-0E3B24C64C3E}"/>
              </a:ext>
            </a:extLst>
          </p:cNvPr>
          <p:cNvSpPr/>
          <p:nvPr/>
        </p:nvSpPr>
        <p:spPr>
          <a:xfrm>
            <a:off x="671083" y="1929125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2795F02-A746-BC8D-9AFB-829510AE1731}"/>
              </a:ext>
            </a:extLst>
          </p:cNvPr>
          <p:cNvSpPr/>
          <p:nvPr/>
        </p:nvSpPr>
        <p:spPr>
          <a:xfrm>
            <a:off x="855690" y="1911626"/>
            <a:ext cx="269695" cy="4752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8ABCE13-810C-E296-40AE-33285008033B}"/>
                  </a:ext>
                </a:extLst>
              </p:cNvPr>
              <p:cNvSpPr txBox="1"/>
              <p:nvPr/>
            </p:nvSpPr>
            <p:spPr>
              <a:xfrm>
                <a:off x="168166" y="1912536"/>
                <a:ext cx="1428981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latin typeface="Cambria Math" panose="02040503050406030204" pitchFamily="18" charset="0"/>
                        </a:rPr>
                        <m:t>28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BCE13-810C-E296-40AE-33285008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1912536"/>
                <a:ext cx="1428981" cy="524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38AC0022-1180-3FD3-0E20-830A916FA552}"/>
              </a:ext>
            </a:extLst>
          </p:cNvPr>
          <p:cNvSpPr/>
          <p:nvPr/>
        </p:nvSpPr>
        <p:spPr>
          <a:xfrm>
            <a:off x="1532133" y="1858098"/>
            <a:ext cx="1346165" cy="62452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Vinculum to Normal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C13C9312-2A27-E886-90D2-3D5585FF0EDC}"/>
                  </a:ext>
                </a:extLst>
              </p:cNvPr>
              <p:cNvSpPr txBox="1"/>
              <p:nvPr/>
            </p:nvSpPr>
            <p:spPr>
              <a:xfrm>
                <a:off x="168166" y="937004"/>
                <a:ext cx="1558312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ii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28</m:t>
                      </m:r>
                      <m:acc>
                        <m:accPr>
                          <m:chr m:val="̅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3C9312-2A27-E886-90D2-3D5585F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937004"/>
                <a:ext cx="1558312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9866E3A-8E40-CB15-6C14-98288FF610AF}"/>
                  </a:ext>
                </a:extLst>
              </p:cNvPr>
              <p:cNvSpPr txBox="1"/>
              <p:nvPr/>
            </p:nvSpPr>
            <p:spPr>
              <a:xfrm>
                <a:off x="2312498" y="1938379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866E3A-8E40-CB15-6C14-98288FF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98" y="1938379"/>
                <a:ext cx="4651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158DD87-1498-4160-0EE3-D57BD324B2D3}"/>
                  </a:ext>
                </a:extLst>
              </p:cNvPr>
              <p:cNvSpPr txBox="1"/>
              <p:nvPr/>
            </p:nvSpPr>
            <p:spPr>
              <a:xfrm>
                <a:off x="2079902" y="1938379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158DD87-1498-4160-0EE3-D57BD324B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902" y="1938379"/>
                <a:ext cx="46519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C26F5840-55FB-A56E-40D6-5E434D7B96C0}"/>
                  </a:ext>
                </a:extLst>
              </p:cNvPr>
              <p:cNvSpPr txBox="1"/>
              <p:nvPr/>
            </p:nvSpPr>
            <p:spPr>
              <a:xfrm>
                <a:off x="1847306" y="1938379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F5840-55FB-A56E-40D6-5E434D7B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06" y="1938379"/>
                <a:ext cx="4651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83936F23-2951-8FDC-AEE2-967686FAB801}"/>
                  </a:ext>
                </a:extLst>
              </p:cNvPr>
              <p:cNvSpPr txBox="1"/>
              <p:nvPr/>
            </p:nvSpPr>
            <p:spPr>
              <a:xfrm>
                <a:off x="1614710" y="1938379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936F23-2951-8FDC-AEE2-967686FAB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710" y="1938379"/>
                <a:ext cx="465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9F284B45-0539-F6E1-80A3-3142073C833E}"/>
                  </a:ext>
                </a:extLst>
              </p:cNvPr>
              <p:cNvSpPr txBox="1"/>
              <p:nvPr/>
            </p:nvSpPr>
            <p:spPr>
              <a:xfrm>
                <a:off x="3593171" y="1091945"/>
                <a:ext cx="74158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Find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1</m:t>
                    </m:r>
                    <m:r>
                      <m:rPr>
                        <m:nor/>
                      </m:rPr>
                      <a:rPr lang="en-US" sz="2800" baseline="30000" dirty="0">
                        <a:solidFill>
                          <a:srgbClr val="FF0000"/>
                        </a:solidFill>
                      </a:rPr>
                      <m:t>st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Bar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digit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IN" sz="2800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take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its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10’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complement</m:t>
                    </m:r>
                  </m:oMath>
                </a14:m>
                <a:r>
                  <a:rPr lang="en-IN" sz="2800" dirty="0" smtClean="0"/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284B45-0539-F6E1-80A3-3142073C8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71" y="1091945"/>
                <a:ext cx="7415813" cy="523220"/>
              </a:xfrm>
              <a:prstGeom prst="rect">
                <a:avLst/>
              </a:prstGeom>
              <a:blipFill rotWithShape="0">
                <a:blip r:embed="rId8"/>
                <a:stretch>
                  <a:fillRect t="-11628" r="-49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2A9F60C3-A31C-FEDF-F507-A2CF7E07B008}"/>
                  </a:ext>
                </a:extLst>
              </p:cNvPr>
              <p:cNvSpPr txBox="1"/>
              <p:nvPr/>
            </p:nvSpPr>
            <p:spPr>
              <a:xfrm>
                <a:off x="3593171" y="1771409"/>
                <a:ext cx="1955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10−3=7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9F60C3-A31C-FEDF-F507-A2CF7E07B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71" y="1771409"/>
                <a:ext cx="195598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7F166AF5-4BA6-4678-0127-033874F8CAAC}"/>
                  </a:ext>
                </a:extLst>
              </p:cNvPr>
              <p:cNvSpPr txBox="1"/>
              <p:nvPr/>
            </p:nvSpPr>
            <p:spPr>
              <a:xfrm>
                <a:off x="3593170" y="3532796"/>
                <a:ext cx="45063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Decrement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non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F166AF5-4BA6-4678-0127-033874F8C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70" y="3532796"/>
                <a:ext cx="450636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5442B76F-61BD-1F07-A740-CAAB4D021FC3}"/>
                  </a:ext>
                </a:extLst>
              </p:cNvPr>
              <p:cNvSpPr txBox="1"/>
              <p:nvPr/>
            </p:nvSpPr>
            <p:spPr>
              <a:xfrm>
                <a:off x="3593171" y="2338660"/>
                <a:ext cx="8598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If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next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digit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again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Bar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digit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take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its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9’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complement</m:t>
                    </m:r>
                  </m:oMath>
                </a14:m>
                <a:r>
                  <a:rPr lang="en-IN" sz="2800" dirty="0" smtClean="0"/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42B76F-61BD-1F07-A740-CAAB4D021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71" y="2338660"/>
                <a:ext cx="8598829" cy="523220"/>
              </a:xfrm>
              <a:prstGeom prst="rect">
                <a:avLst/>
              </a:prstGeom>
              <a:blipFill rotWithShape="0">
                <a:blip r:embed="rId11"/>
                <a:stretch>
                  <a:fillRect t="-12941" r="-567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4BA906DC-8C3A-5429-4BBF-136121C038F9}"/>
                  </a:ext>
                </a:extLst>
              </p:cNvPr>
              <p:cNvSpPr txBox="1"/>
              <p:nvPr/>
            </p:nvSpPr>
            <p:spPr>
              <a:xfrm>
                <a:off x="3593170" y="2861880"/>
                <a:ext cx="17572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−7=2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BA906DC-8C3A-5429-4BBF-136121C0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70" y="2861880"/>
                <a:ext cx="175721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1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E81AD87E-F219-88B2-EB59-0E3B24C64C3E}"/>
              </a:ext>
            </a:extLst>
          </p:cNvPr>
          <p:cNvSpPr/>
          <p:nvPr/>
        </p:nvSpPr>
        <p:spPr>
          <a:xfrm>
            <a:off x="663152" y="1938125"/>
            <a:ext cx="256605" cy="443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5476C654-B8B7-B525-324F-48DA5EA0D752}"/>
              </a:ext>
            </a:extLst>
          </p:cNvPr>
          <p:cNvSpPr/>
          <p:nvPr/>
        </p:nvSpPr>
        <p:spPr>
          <a:xfrm>
            <a:off x="1263983" y="1931408"/>
            <a:ext cx="264381" cy="4567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8ABCE13-810C-E296-40AE-33285008033B}"/>
                  </a:ext>
                </a:extLst>
              </p:cNvPr>
              <p:cNvSpPr txBox="1"/>
              <p:nvPr/>
            </p:nvSpPr>
            <p:spPr>
              <a:xfrm>
                <a:off x="168166" y="1912536"/>
                <a:ext cx="1826526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latin typeface="Cambria Math" panose="02040503050406030204" pitchFamily="18" charset="0"/>
                        </a:rPr>
                        <m:t>67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IN" sz="2800">
                          <a:latin typeface="Cambria Math" panose="02040503050406030204" pitchFamily="18" charset="0"/>
                        </a:rPr>
                        <m:t>46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BCE13-810C-E296-40AE-33285008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1912536"/>
                <a:ext cx="1826526" cy="524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38AC0022-1180-3FD3-0E20-830A916FA552}"/>
              </a:ext>
            </a:extLst>
          </p:cNvPr>
          <p:cNvSpPr/>
          <p:nvPr/>
        </p:nvSpPr>
        <p:spPr>
          <a:xfrm>
            <a:off x="1914301" y="1842336"/>
            <a:ext cx="1487004" cy="6061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Vinculum to Normal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C13C9312-2A27-E886-90D2-3D5585FF0EDC}"/>
                  </a:ext>
                </a:extLst>
              </p:cNvPr>
              <p:cNvSpPr txBox="1"/>
              <p:nvPr/>
            </p:nvSpPr>
            <p:spPr>
              <a:xfrm>
                <a:off x="168166" y="937004"/>
                <a:ext cx="2055243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iii</m:t>
                          </m:r>
                        </m:e>
                      </m:d>
                      <m:r>
                        <a:rPr lang="en-IN" sz="2800">
                          <a:latin typeface="Cambria Math" panose="02040503050406030204" pitchFamily="18" charset="0"/>
                        </a:rPr>
                        <m:t>67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IN" sz="2800">
                          <a:latin typeface="Cambria Math" panose="02040503050406030204" pitchFamily="18" charset="0"/>
                        </a:rPr>
                        <m:t>46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3C9312-2A27-E886-90D2-3D5585F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937004"/>
                <a:ext cx="2055243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9866E3A-8E40-CB15-6C14-98288FF610AF}"/>
                  </a:ext>
                </a:extLst>
              </p:cNvPr>
              <p:cNvSpPr txBox="1"/>
              <p:nvPr/>
            </p:nvSpPr>
            <p:spPr>
              <a:xfrm>
                <a:off x="2985797" y="1913434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866E3A-8E40-CB15-6C14-98288FF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97" y="1913434"/>
                <a:ext cx="4651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158DD87-1498-4160-0EE3-D57BD324B2D3}"/>
                  </a:ext>
                </a:extLst>
              </p:cNvPr>
              <p:cNvSpPr txBox="1"/>
              <p:nvPr/>
            </p:nvSpPr>
            <p:spPr>
              <a:xfrm>
                <a:off x="2753201" y="1913434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8DD87-1498-4160-0EE3-D57BD324B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201" y="1913434"/>
                <a:ext cx="4651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C26F5840-55FB-A56E-40D6-5E434D7B96C0}"/>
                  </a:ext>
                </a:extLst>
              </p:cNvPr>
              <p:cNvSpPr txBox="1"/>
              <p:nvPr/>
            </p:nvSpPr>
            <p:spPr>
              <a:xfrm>
                <a:off x="2520605" y="1913434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F5840-55FB-A56E-40D6-5E434D7B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605" y="1913434"/>
                <a:ext cx="4651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83936F23-2951-8FDC-AEE2-967686FAB801}"/>
                  </a:ext>
                </a:extLst>
              </p:cNvPr>
              <p:cNvSpPr txBox="1"/>
              <p:nvPr/>
            </p:nvSpPr>
            <p:spPr>
              <a:xfrm>
                <a:off x="2288009" y="1913434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936F23-2951-8FDC-AEE2-967686FAB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09" y="1913434"/>
                <a:ext cx="465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9F284B45-0539-F6E1-80A3-3142073C833E}"/>
                  </a:ext>
                </a:extLst>
              </p:cNvPr>
              <p:cNvSpPr txBox="1"/>
              <p:nvPr/>
            </p:nvSpPr>
            <p:spPr>
              <a:xfrm>
                <a:off x="3698275" y="937004"/>
                <a:ext cx="74158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Find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1</m:t>
                    </m:r>
                    <m:r>
                      <m:rPr>
                        <m:nor/>
                      </m:rPr>
                      <a:rPr lang="en-US" sz="2800" baseline="30000" dirty="0">
                        <a:solidFill>
                          <a:srgbClr val="FF0000"/>
                        </a:solidFill>
                      </a:rPr>
                      <m:t>st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Bar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digit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IN" sz="2800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take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its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0000"/>
                        </a:solidFill>
                      </a:rPr>
                      <m:t> 10’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complement</m:t>
                    </m:r>
                  </m:oMath>
                </a14:m>
                <a:r>
                  <a:rPr lang="en-IN" sz="2800" dirty="0" smtClean="0"/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284B45-0539-F6E1-80A3-3142073C8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275" y="937004"/>
                <a:ext cx="7415813" cy="523220"/>
              </a:xfrm>
              <a:prstGeom prst="rect">
                <a:avLst/>
              </a:prstGeom>
              <a:blipFill rotWithShape="0">
                <a:blip r:embed="rId8"/>
                <a:stretch>
                  <a:fillRect t="-12791" r="-49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2A9F60C3-A31C-FEDF-F507-A2CF7E07B008}"/>
                  </a:ext>
                </a:extLst>
              </p:cNvPr>
              <p:cNvSpPr txBox="1"/>
              <p:nvPr/>
            </p:nvSpPr>
            <p:spPr>
              <a:xfrm>
                <a:off x="3698275" y="1616468"/>
                <a:ext cx="1955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10−4=6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9F60C3-A31C-FEDF-F507-A2CF7E07B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275" y="1616468"/>
                <a:ext cx="195598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7F166AF5-4BA6-4678-0127-033874F8CAAC}"/>
                  </a:ext>
                </a:extLst>
              </p:cNvPr>
              <p:cNvSpPr txBox="1"/>
              <p:nvPr/>
            </p:nvSpPr>
            <p:spPr>
              <a:xfrm>
                <a:off x="3698275" y="2750970"/>
                <a:ext cx="4326826" cy="575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Decrement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non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166AF5-4BA6-4678-0127-033874F8C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275" y="2750970"/>
                <a:ext cx="4326826" cy="5757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5442B76F-61BD-1F07-A740-CAAB4D021FC3}"/>
                  </a:ext>
                </a:extLst>
              </p:cNvPr>
              <p:cNvSpPr txBox="1"/>
              <p:nvPr/>
            </p:nvSpPr>
            <p:spPr>
              <a:xfrm>
                <a:off x="3609787" y="2183719"/>
                <a:ext cx="86885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again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take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its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9’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complement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42B76F-61BD-1F07-A740-CAAB4D021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87" y="2183719"/>
                <a:ext cx="868859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D75D1C-B419-DA6A-F7F8-0F2FEB4D4282}"/>
              </a:ext>
            </a:extLst>
          </p:cNvPr>
          <p:cNvSpPr txBox="1"/>
          <p:nvPr/>
        </p:nvSpPr>
        <p:spPr>
          <a:xfrm>
            <a:off x="3691883" y="3376450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Repeat all above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FA76F41C-BAC6-EE5F-F1D9-4B0C5CD3FE89}"/>
                  </a:ext>
                </a:extLst>
              </p:cNvPr>
              <p:cNvSpPr txBox="1"/>
              <p:nvPr/>
            </p:nvSpPr>
            <p:spPr>
              <a:xfrm>
                <a:off x="3593171" y="4058540"/>
                <a:ext cx="74158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Find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</m:t>
                      </m:r>
                      <m:r>
                        <m:rPr>
                          <m:nor/>
                        </m:rPr>
                        <a:rPr lang="en-US" sz="2800" baseline="30000" dirty="0">
                          <a:solidFill>
                            <a:srgbClr val="FF0000"/>
                          </a:solidFill>
                        </a:rPr>
                        <m:t>st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take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its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10’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complement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A76F41C-BAC6-EE5F-F1D9-4B0C5CD3F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71" y="4058540"/>
                <a:ext cx="741581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84A4BD04-ECC7-6448-6088-3BD8ED092B90}"/>
                  </a:ext>
                </a:extLst>
              </p:cNvPr>
              <p:cNvSpPr txBox="1"/>
              <p:nvPr/>
            </p:nvSpPr>
            <p:spPr>
              <a:xfrm>
                <a:off x="3593171" y="4738004"/>
                <a:ext cx="1955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10−3=7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A4BD04-ECC7-6448-6088-3BD8ED092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71" y="4738004"/>
                <a:ext cx="195598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FA4FB688-400B-B7DF-C414-640FF6027480}"/>
                  </a:ext>
                </a:extLst>
              </p:cNvPr>
              <p:cNvSpPr txBox="1"/>
              <p:nvPr/>
            </p:nvSpPr>
            <p:spPr>
              <a:xfrm>
                <a:off x="3593171" y="5872506"/>
                <a:ext cx="4326826" cy="575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Decrement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non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4FB688-400B-B7DF-C414-640FF6027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71" y="5872506"/>
                <a:ext cx="4326826" cy="5757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666E7566-68AE-266A-03B4-E9CD1510393A}"/>
                  </a:ext>
                </a:extLst>
              </p:cNvPr>
              <p:cNvSpPr txBox="1"/>
              <p:nvPr/>
            </p:nvSpPr>
            <p:spPr>
              <a:xfrm>
                <a:off x="3593171" y="5305255"/>
                <a:ext cx="86885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again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take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its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9’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complement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6E7566-68AE-266A-03B4-E9CD1510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71" y="5305255"/>
                <a:ext cx="8688596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21E5F442-D378-4018-1D6E-3379C7457716}"/>
                  </a:ext>
                </a:extLst>
              </p:cNvPr>
              <p:cNvSpPr txBox="1"/>
              <p:nvPr/>
            </p:nvSpPr>
            <p:spPr>
              <a:xfrm>
                <a:off x="2055413" y="1912536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E5F442-D378-4018-1D6E-3379C7457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13" y="1912536"/>
                <a:ext cx="46519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02A72DDF-7864-1F3E-6346-3640FC07C8A6}"/>
                  </a:ext>
                </a:extLst>
              </p:cNvPr>
              <p:cNvSpPr txBox="1"/>
              <p:nvPr/>
            </p:nvSpPr>
            <p:spPr>
              <a:xfrm>
                <a:off x="1822817" y="1911638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A72DDF-7864-1F3E-6346-3640FC07C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817" y="1911638"/>
                <a:ext cx="46519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E81AD87E-F219-88B2-EB59-0E3B24C64C3E}"/>
              </a:ext>
            </a:extLst>
          </p:cNvPr>
          <p:cNvSpPr/>
          <p:nvPr/>
        </p:nvSpPr>
        <p:spPr>
          <a:xfrm>
            <a:off x="859492" y="1980293"/>
            <a:ext cx="256605" cy="443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5476C654-B8B7-B525-324F-48DA5EA0D752}"/>
              </a:ext>
            </a:extLst>
          </p:cNvPr>
          <p:cNvSpPr/>
          <p:nvPr/>
        </p:nvSpPr>
        <p:spPr>
          <a:xfrm>
            <a:off x="1830317" y="1972059"/>
            <a:ext cx="264381" cy="4567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89020C68-0B64-FA3E-B62C-40DF4D57FB48}"/>
              </a:ext>
            </a:extLst>
          </p:cNvPr>
          <p:cNvSpPr/>
          <p:nvPr/>
        </p:nvSpPr>
        <p:spPr>
          <a:xfrm>
            <a:off x="1658680" y="1978499"/>
            <a:ext cx="264381" cy="4567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1A579F63-2613-E810-12D6-E8E3BD608455}"/>
              </a:ext>
            </a:extLst>
          </p:cNvPr>
          <p:cNvSpPr/>
          <p:nvPr/>
        </p:nvSpPr>
        <p:spPr>
          <a:xfrm>
            <a:off x="1466023" y="1984939"/>
            <a:ext cx="264381" cy="4567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0AE81E71-2B64-109B-174E-14A918E0B599}"/>
              </a:ext>
            </a:extLst>
          </p:cNvPr>
          <p:cNvSpPr/>
          <p:nvPr/>
        </p:nvSpPr>
        <p:spPr>
          <a:xfrm>
            <a:off x="652692" y="1976673"/>
            <a:ext cx="256605" cy="443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38AC0022-1180-3FD3-0E20-830A916FA552}"/>
              </a:ext>
            </a:extLst>
          </p:cNvPr>
          <p:cNvSpPr/>
          <p:nvPr/>
        </p:nvSpPr>
        <p:spPr>
          <a:xfrm>
            <a:off x="595908" y="2666808"/>
            <a:ext cx="2435087" cy="6061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Vinculum to Normal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C13C9312-2A27-E886-90D2-3D5585FF0EDC}"/>
                  </a:ext>
                </a:extLst>
              </p:cNvPr>
              <p:cNvSpPr txBox="1"/>
              <p:nvPr/>
            </p:nvSpPr>
            <p:spPr>
              <a:xfrm>
                <a:off x="168166" y="937004"/>
                <a:ext cx="2832827" cy="575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iv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)67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IN" sz="2800">
                          <a:latin typeface="Cambria Math" panose="02040503050406030204" pitchFamily="18" charset="0"/>
                        </a:rPr>
                        <m:t>56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IN" sz="280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IN" sz="2800" dirty="0"/>
                        <m:t>	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3C9312-2A27-E886-90D2-3D5585F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937004"/>
                <a:ext cx="2832827" cy="575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9F284B45-0539-F6E1-80A3-3142073C833E}"/>
                  </a:ext>
                </a:extLst>
              </p:cNvPr>
              <p:cNvSpPr txBox="1"/>
              <p:nvPr/>
            </p:nvSpPr>
            <p:spPr>
              <a:xfrm>
                <a:off x="3698275" y="937004"/>
                <a:ext cx="74158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Find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</m:t>
                      </m:r>
                      <m:r>
                        <m:rPr>
                          <m:nor/>
                        </m:rPr>
                        <a:rPr lang="en-US" sz="2800" baseline="30000" dirty="0">
                          <a:solidFill>
                            <a:srgbClr val="FF0000"/>
                          </a:solidFill>
                        </a:rPr>
                        <m:t>st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take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its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10’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complement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284B45-0539-F6E1-80A3-3142073C8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275" y="937004"/>
                <a:ext cx="741581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7F166AF5-4BA6-4678-0127-033874F8CAAC}"/>
                  </a:ext>
                </a:extLst>
              </p:cNvPr>
              <p:cNvSpPr txBox="1"/>
              <p:nvPr/>
            </p:nvSpPr>
            <p:spPr>
              <a:xfrm>
                <a:off x="3698275" y="2162396"/>
                <a:ext cx="45063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Decrement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non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F166AF5-4BA6-4678-0127-033874F8C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275" y="2162396"/>
                <a:ext cx="450636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5442B76F-61BD-1F07-A740-CAAB4D021FC3}"/>
                  </a:ext>
                </a:extLst>
              </p:cNvPr>
              <p:cNvSpPr txBox="1"/>
              <p:nvPr/>
            </p:nvSpPr>
            <p:spPr>
              <a:xfrm>
                <a:off x="3698275" y="1595145"/>
                <a:ext cx="8688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again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Bar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take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its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9’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complement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42B76F-61BD-1F07-A740-CAAB4D021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275" y="1595145"/>
                <a:ext cx="868859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D75D1C-B419-DA6A-F7F8-0F2FEB4D4282}"/>
              </a:ext>
            </a:extLst>
          </p:cNvPr>
          <p:cNvSpPr txBox="1"/>
          <p:nvPr/>
        </p:nvSpPr>
        <p:spPr>
          <a:xfrm>
            <a:off x="3698275" y="2782226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Repeat above </a:t>
            </a:r>
            <a:r>
              <a:rPr lang="en-IN" sz="2800" dirty="0" smtClean="0"/>
              <a:t>steps.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0A70734B-CE8A-FA34-E225-5C1500B6A804}"/>
                  </a:ext>
                </a:extLst>
              </p:cNvPr>
              <p:cNvSpPr txBox="1"/>
              <p:nvPr/>
            </p:nvSpPr>
            <p:spPr>
              <a:xfrm>
                <a:off x="180218" y="2743223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70734B-CE8A-FA34-E225-5C1500B6A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8" y="2743223"/>
                <a:ext cx="5341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57D3344A-616C-1A8A-C592-3F2793229E08}"/>
                  </a:ext>
                </a:extLst>
              </p:cNvPr>
              <p:cNvSpPr txBox="1"/>
              <p:nvPr/>
            </p:nvSpPr>
            <p:spPr>
              <a:xfrm>
                <a:off x="686379" y="2708275"/>
                <a:ext cx="22541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6677556778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7D3344A-616C-1A8A-C592-3F279322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9" y="2708275"/>
                <a:ext cx="225414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8ABCE13-810C-E296-40AE-33285008033B}"/>
                  </a:ext>
                </a:extLst>
              </p:cNvPr>
              <p:cNvSpPr txBox="1"/>
              <p:nvPr/>
            </p:nvSpPr>
            <p:spPr>
              <a:xfrm>
                <a:off x="168166" y="1912536"/>
                <a:ext cx="2254143" cy="575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latin typeface="Cambria Math" panose="02040503050406030204" pitchFamily="18" charset="0"/>
                        </a:rPr>
                        <m:t>67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IN" sz="2800">
                          <a:latin typeface="Cambria Math" panose="02040503050406030204" pitchFamily="18" charset="0"/>
                        </a:rPr>
                        <m:t>56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IN" sz="280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IN" sz="2800" dirty="0"/>
                        <m:t>	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BCE13-810C-E296-40AE-33285008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1912536"/>
                <a:ext cx="2254143" cy="575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(Normal to Vinculum)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="" xmlns:a16="http://schemas.microsoft.com/office/drawing/2014/main" id="{3D2CC50A-8895-61F4-9280-62A88A69A6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IN" dirty="0"/>
                  <a:t>Procedure for converting Normal Number to Vinculum Number:</a:t>
                </a:r>
              </a:p>
              <a:p>
                <a:pPr marL="0" indent="273050">
                  <a:lnSpc>
                    <a:spcPct val="100000"/>
                  </a:lnSpc>
                  <a:buNone/>
                </a:pPr>
                <a:r>
                  <a:rPr lang="en-IN" dirty="0"/>
                  <a:t>(</a:t>
                </a:r>
                <a:r>
                  <a:rPr lang="en-IN" dirty="0">
                    <a:solidFill>
                      <a:srgbClr val="FF0000"/>
                    </a:solidFill>
                  </a:rPr>
                  <a:t>apply from right to Left</a:t>
                </a:r>
                <a:r>
                  <a:rPr lang="en-IN" dirty="0"/>
                  <a:t>)</a:t>
                </a:r>
              </a:p>
              <a:p>
                <a:pPr marL="514350" indent="-51435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arenR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Find the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</a:rPr>
                  <a:t>1</a:t>
                </a:r>
                <a:r>
                  <a:rPr lang="en-US" b="0" i="0" baseline="30000" dirty="0">
                    <a:solidFill>
                      <a:srgbClr val="FF0000"/>
                    </a:solidFill>
                    <a:effectLst/>
                  </a:rPr>
                  <a:t>st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</a:rPr>
                  <a:t> digit is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b="0" i="0" dirty="0">
                    <a:solidFill>
                      <a:srgbClr val="FF0000"/>
                    </a:solidFill>
                    <a:effectLst/>
                  </a:rPr>
                  <a:t> 5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, and take its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</a:rPr>
                  <a:t>10’s complement </a:t>
                </a:r>
                <a:r>
                  <a:rPr lang="en-US" b="0" i="0" dirty="0">
                    <a:effectLst/>
                  </a:rPr>
                  <a:t>with a bar over it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.</a:t>
                </a:r>
              </a:p>
              <a:p>
                <a:pPr marL="514350" indent="-51435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arenR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(a) If the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</a:rPr>
                  <a:t>next digit is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b="0" i="0" dirty="0">
                    <a:solidFill>
                      <a:srgbClr val="FF0000"/>
                    </a:solidFill>
                    <a:effectLst/>
                  </a:rPr>
                  <a:t> 5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, take its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</a:rPr>
                  <a:t>9’s complement </a:t>
                </a:r>
                <a:r>
                  <a:rPr lang="en-US" b="0" i="0" dirty="0">
                    <a:effectLst/>
                  </a:rPr>
                  <a:t>with a bar over </a:t>
                </a:r>
                <a:r>
                  <a:rPr lang="en-US" b="0" i="0" dirty="0" smtClean="0">
                    <a:effectLst/>
                  </a:rPr>
                  <a:t>it.</a:t>
                </a:r>
                <a:endParaRPr lang="en-US" b="0" i="0" dirty="0">
                  <a:solidFill>
                    <a:srgbClr val="FF0000"/>
                  </a:solidFill>
                  <a:effectLst/>
                </a:endParaRPr>
              </a:p>
              <a:p>
                <a:pPr marL="0" indent="714375">
                  <a:lnSpc>
                    <a:spcPct val="150000"/>
                  </a:lnSpc>
                  <a:buNone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	and continue </a:t>
                </a:r>
                <a:r>
                  <a:rPr lang="en-US" dirty="0">
                    <a:solidFill>
                      <a:srgbClr val="000000"/>
                    </a:solidFill>
                  </a:rPr>
                  <a:t>this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 until a digit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&lt;5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 is obtained.</a:t>
                </a:r>
              </a:p>
              <a:p>
                <a:pPr marL="0" indent="536575">
                  <a:lnSpc>
                    <a:spcPct val="150000"/>
                  </a:lnSpc>
                  <a:buNone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(b) </a:t>
                </a:r>
                <a:r>
                  <a:rPr lang="en-US" dirty="0">
                    <a:solidFill>
                      <a:srgbClr val="000000"/>
                    </a:solidFill>
                  </a:rPr>
                  <a:t>In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crement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&lt;5</m:t>
                    </m:r>
                  </m:oMath>
                </a14:m>
                <a:r>
                  <a:rPr lang="en-US" b="0" i="0" dirty="0">
                    <a:solidFill>
                      <a:srgbClr val="FF0000"/>
                    </a:solidFill>
                    <a:effectLst/>
                  </a:rPr>
                  <a:t> digit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by </a:t>
                </a:r>
                <a:r>
                  <a:rPr lang="en-US" b="0" i="0" dirty="0">
                    <a:solidFill>
                      <a:srgbClr val="FF0000"/>
                    </a:solidFill>
                    <a:effectLst/>
                  </a:rPr>
                  <a:t>1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.</a:t>
                </a:r>
              </a:p>
              <a:p>
                <a:pPr marL="514350" indent="-514350">
                  <a:lnSpc>
                    <a:spcPct val="150000"/>
                  </a:lnSpc>
                  <a:buClr>
                    <a:schemeClr val="tx1"/>
                  </a:buClr>
                  <a:buFont typeface="+mj-lt"/>
                  <a:buAutoNum type="arabicParenR" startAt="3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Continue (1) and (2) till the complete number is covered.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2CC50A-8895-61F4-9280-62A88A69A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2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4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2D99BFB1-48AA-9B75-EBD1-361C256A1F39}"/>
              </a:ext>
            </a:extLst>
          </p:cNvPr>
          <p:cNvSpPr/>
          <p:nvPr/>
        </p:nvSpPr>
        <p:spPr>
          <a:xfrm>
            <a:off x="2683836" y="3582625"/>
            <a:ext cx="269695" cy="4848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2795F02-A746-BC8D-9AFB-829510AE1731}"/>
              </a:ext>
            </a:extLst>
          </p:cNvPr>
          <p:cNvSpPr/>
          <p:nvPr/>
        </p:nvSpPr>
        <p:spPr>
          <a:xfrm>
            <a:off x="2898272" y="3587237"/>
            <a:ext cx="269695" cy="4848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2E4A3DF3-334E-8E6C-DEE7-E25650D6BFAD}"/>
                  </a:ext>
                </a:extLst>
              </p:cNvPr>
              <p:cNvSpPr txBox="1"/>
              <p:nvPr/>
            </p:nvSpPr>
            <p:spPr>
              <a:xfrm>
                <a:off x="2405936" y="3598899"/>
                <a:ext cx="12302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27=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A3DF3-334E-8E6C-DEE7-E25650D6B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36" y="3598899"/>
                <a:ext cx="12302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38AC0022-1180-3FD3-0E20-830A916FA552}"/>
              </a:ext>
            </a:extLst>
          </p:cNvPr>
          <p:cNvSpPr/>
          <p:nvPr/>
        </p:nvSpPr>
        <p:spPr>
          <a:xfrm>
            <a:off x="3615125" y="3518618"/>
            <a:ext cx="1030992" cy="62452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Normal to Vinculum</a:t>
            </a:r>
            <a:endParaRPr lang="en-US" dirty="0"/>
          </a:p>
        </p:txBody>
      </p:sp>
      <p:sp>
        <p:nvSpPr>
          <p:cNvPr id="6" name="Rectangle: Rounded Corners 3">
            <a:extLst>
              <a:ext uri="{FF2B5EF4-FFF2-40B4-BE49-F238E27FC236}">
                <a16:creationId xmlns="" xmlns:a16="http://schemas.microsoft.com/office/drawing/2014/main" id="{AC58DCFD-F738-0E6A-D2DA-6A393D76EE44}"/>
              </a:ext>
            </a:extLst>
          </p:cNvPr>
          <p:cNvSpPr/>
          <p:nvPr/>
        </p:nvSpPr>
        <p:spPr>
          <a:xfrm>
            <a:off x="104174" y="95363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9BC9D42-7707-E72D-B43D-B3E9C373996B}"/>
              </a:ext>
            </a:extLst>
          </p:cNvPr>
          <p:cNvSpPr txBox="1"/>
          <p:nvPr/>
        </p:nvSpPr>
        <p:spPr>
          <a:xfrm>
            <a:off x="2060028" y="953632"/>
            <a:ext cx="882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Convert the following Normal Number into Vinculum </a:t>
            </a:r>
            <a:r>
              <a:rPr lang="en-IN" sz="2800" dirty="0" smtClean="0"/>
              <a:t>Number.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C13C9312-2A27-E886-90D2-3D5585FF0EDC}"/>
                  </a:ext>
                </a:extLst>
              </p:cNvPr>
              <p:cNvSpPr txBox="1"/>
              <p:nvPr/>
            </p:nvSpPr>
            <p:spPr>
              <a:xfrm>
                <a:off x="2060028" y="1614183"/>
                <a:ext cx="757130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27</m:t>
                    </m:r>
                  </m:oMath>
                </a14:m>
                <a:r>
                  <a:rPr lang="en-IN" sz="2800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ii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1278</m:t>
                    </m:r>
                  </m:oMath>
                </a14:m>
                <a:r>
                  <a:rPr lang="en-IN" sz="2800" dirty="0"/>
                  <a:t>			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iii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44976</m:t>
                    </m:r>
                  </m:oMath>
                </a14:m>
                <a:r>
                  <a:rPr lang="en-IN" sz="2800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iv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36723189</m:t>
                    </m:r>
                  </m:oMath>
                </a14:m>
                <a:r>
                  <a:rPr lang="en-IN" sz="2800" dirty="0"/>
                  <a:t>	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3C9312-2A27-E886-90D2-3D5585F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028" y="1614183"/>
                <a:ext cx="7571303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3">
            <a:extLst>
              <a:ext uri="{FF2B5EF4-FFF2-40B4-BE49-F238E27FC236}">
                <a16:creationId xmlns="" xmlns:a16="http://schemas.microsoft.com/office/drawing/2014/main" id="{272F3DC1-817A-2BDE-CF17-4215AFDB6E95}"/>
              </a:ext>
            </a:extLst>
          </p:cNvPr>
          <p:cNvSpPr/>
          <p:nvPr/>
        </p:nvSpPr>
        <p:spPr>
          <a:xfrm>
            <a:off x="104174" y="2889149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03425AC6-CEBD-CFEB-5EDA-649A8F3E3EE3}"/>
                  </a:ext>
                </a:extLst>
              </p:cNvPr>
              <p:cNvSpPr txBox="1"/>
              <p:nvPr/>
            </p:nvSpPr>
            <p:spPr>
              <a:xfrm>
                <a:off x="2060028" y="2906845"/>
                <a:ext cx="1260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425AC6-CEBD-CFEB-5EDA-649A8F3E3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028" y="2906845"/>
                <a:ext cx="1260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9866E3A-8E40-CB15-6C14-98288FF610AF}"/>
                  </a:ext>
                </a:extLst>
              </p:cNvPr>
              <p:cNvSpPr txBox="1"/>
              <p:nvPr/>
            </p:nvSpPr>
            <p:spPr>
              <a:xfrm>
                <a:off x="4101337" y="3598899"/>
                <a:ext cx="465192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866E3A-8E40-CB15-6C14-98288FF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337" y="3598899"/>
                <a:ext cx="465192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158DD87-1498-4160-0EE3-D57BD324B2D3}"/>
                  </a:ext>
                </a:extLst>
              </p:cNvPr>
              <p:cNvSpPr txBox="1"/>
              <p:nvPr/>
            </p:nvSpPr>
            <p:spPr>
              <a:xfrm>
                <a:off x="3868741" y="3598899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8DD87-1498-4160-0EE3-D57BD324B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41" y="3598899"/>
                <a:ext cx="4651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C26F5840-55FB-A56E-40D6-5E434D7B96C0}"/>
                  </a:ext>
                </a:extLst>
              </p:cNvPr>
              <p:cNvSpPr txBox="1"/>
              <p:nvPr/>
            </p:nvSpPr>
            <p:spPr>
              <a:xfrm>
                <a:off x="3636145" y="3598899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F5840-55FB-A56E-40D6-5E434D7B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145" y="3598899"/>
                <a:ext cx="465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9F284B45-0539-F6E1-80A3-3142073C833E}"/>
                  </a:ext>
                </a:extLst>
              </p:cNvPr>
              <p:cNvSpPr txBox="1"/>
              <p:nvPr/>
            </p:nvSpPr>
            <p:spPr>
              <a:xfrm>
                <a:off x="1430721" y="4154801"/>
                <a:ext cx="1024190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dirty="0">
                    <a:solidFill>
                      <a:srgbClr val="000000"/>
                    </a:solidFill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digit is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, and take its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’s complement </a:t>
                </a:r>
                <a:r>
                  <a:rPr lang="en-US" sz="2800" dirty="0"/>
                  <a:t>with a bar over it</a:t>
                </a:r>
                <a:r>
                  <a:rPr lang="en-US" sz="28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84B45-0539-F6E1-80A3-3142073C8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721" y="4154801"/>
                <a:ext cx="10241906" cy="666849"/>
              </a:xfrm>
              <a:prstGeom prst="rect">
                <a:avLst/>
              </a:prstGeom>
              <a:blipFill>
                <a:blip r:embed="rId8"/>
                <a:stretch>
                  <a:fillRect l="-1250" r="-1012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7F166AF5-4BA6-4678-0127-033874F8CAAC}"/>
                  </a:ext>
                </a:extLst>
              </p:cNvPr>
              <p:cNvSpPr txBox="1"/>
              <p:nvPr/>
            </p:nvSpPr>
            <p:spPr>
              <a:xfrm>
                <a:off x="693446" y="5230914"/>
                <a:ext cx="512928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7143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0000"/>
                          </a:solidFill>
                        </a:rPr>
                        <m:t>Increment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a:rPr lang="en-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&lt;5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F166AF5-4BA6-4678-0127-033874F8C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46" y="5230914"/>
                <a:ext cx="5129285" cy="7386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16E1BB13-8363-8335-38CA-C69C66156442}"/>
                  </a:ext>
                </a:extLst>
              </p:cNvPr>
              <p:cNvSpPr txBox="1"/>
              <p:nvPr/>
            </p:nvSpPr>
            <p:spPr>
              <a:xfrm>
                <a:off x="1595157" y="4690490"/>
                <a:ext cx="195598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10−7=3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E1BB13-8363-8335-38CA-C69C66156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57" y="4690490"/>
                <a:ext cx="1955985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5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 term ‘base’ in Vedic Math has a broader meaning than you may be used to. </a:t>
            </a: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We work in a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base 10</a:t>
            </a:r>
            <a:r>
              <a:rPr lang="en-US" dirty="0">
                <a:highlight>
                  <a:srgbClr val="FFFFFF"/>
                </a:highlight>
              </a:rPr>
              <a:t> number system, but within Vedic Math, the ‘base’ is the number you will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use </a:t>
            </a:r>
            <a:r>
              <a:rPr lang="en-US" dirty="0">
                <a:highlight>
                  <a:srgbClr val="FFFFFF"/>
                </a:highlight>
              </a:rPr>
              <a:t>as a basis for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calculation</a:t>
            </a:r>
            <a:r>
              <a:rPr lang="en-US" dirty="0">
                <a:highlight>
                  <a:srgbClr val="FFFFFF"/>
                </a:highligh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 numbers taken can be either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less or more than </a:t>
            </a:r>
            <a:r>
              <a:rPr lang="en-US" dirty="0">
                <a:highlight>
                  <a:srgbClr val="FFFFFF"/>
                </a:highlight>
              </a:rPr>
              <a:t>the base considered. </a:t>
            </a: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 difference between the number and the base is termed as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deviation</a:t>
            </a:r>
            <a:r>
              <a:rPr lang="en-US" dirty="0">
                <a:highlight>
                  <a:srgbClr val="FFFFFF"/>
                </a:highligh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Deviation may be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positive or negative</a:t>
            </a:r>
            <a:r>
              <a:rPr lang="en-US" dirty="0">
                <a:highlight>
                  <a:srgbClr val="FFFFFF"/>
                </a:highlight>
              </a:rPr>
              <a:t>.</a:t>
            </a:r>
            <a:endParaRPr lang="en-US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E81AD87E-F219-88B2-EB59-0E3B24C64C3E}"/>
              </a:ext>
            </a:extLst>
          </p:cNvPr>
          <p:cNvSpPr/>
          <p:nvPr/>
        </p:nvSpPr>
        <p:spPr>
          <a:xfrm>
            <a:off x="1291193" y="1925102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2795F02-A746-BC8D-9AFB-829510AE1731}"/>
              </a:ext>
            </a:extLst>
          </p:cNvPr>
          <p:cNvSpPr/>
          <p:nvPr/>
        </p:nvSpPr>
        <p:spPr>
          <a:xfrm>
            <a:off x="1475800" y="1907603"/>
            <a:ext cx="269695" cy="4752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531C488C-0DAC-A33A-6637-DA0B5F074315}"/>
              </a:ext>
            </a:extLst>
          </p:cNvPr>
          <p:cNvSpPr/>
          <p:nvPr/>
        </p:nvSpPr>
        <p:spPr>
          <a:xfrm>
            <a:off x="1058597" y="1921581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8ABCE13-810C-E296-40AE-33285008033B}"/>
                  </a:ext>
                </a:extLst>
              </p:cNvPr>
              <p:cNvSpPr txBox="1"/>
              <p:nvPr/>
            </p:nvSpPr>
            <p:spPr>
              <a:xfrm>
                <a:off x="788276" y="1908513"/>
                <a:ext cx="14289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278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BCE13-810C-E296-40AE-33285008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6" y="1908513"/>
                <a:ext cx="142898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38AC0022-1180-3FD3-0E20-830A916FA552}"/>
              </a:ext>
            </a:extLst>
          </p:cNvPr>
          <p:cNvSpPr/>
          <p:nvPr/>
        </p:nvSpPr>
        <p:spPr>
          <a:xfrm>
            <a:off x="2152243" y="1833055"/>
            <a:ext cx="1346165" cy="62452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Vinculum to Normal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C13C9312-2A27-E886-90D2-3D5585FF0EDC}"/>
                  </a:ext>
                </a:extLst>
              </p:cNvPr>
              <p:cNvSpPr txBox="1"/>
              <p:nvPr/>
            </p:nvSpPr>
            <p:spPr>
              <a:xfrm>
                <a:off x="168166" y="937004"/>
                <a:ext cx="16368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ii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1278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3C9312-2A27-E886-90D2-3D5585F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937004"/>
                <a:ext cx="16368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9866E3A-8E40-CB15-6C14-98288FF610AF}"/>
                  </a:ext>
                </a:extLst>
              </p:cNvPr>
              <p:cNvSpPr txBox="1"/>
              <p:nvPr/>
            </p:nvSpPr>
            <p:spPr>
              <a:xfrm>
                <a:off x="2932608" y="1934356"/>
                <a:ext cx="465191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866E3A-8E40-CB15-6C14-98288FF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08" y="1934356"/>
                <a:ext cx="46519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158DD87-1498-4160-0EE3-D57BD324B2D3}"/>
                  </a:ext>
                </a:extLst>
              </p:cNvPr>
              <p:cNvSpPr txBox="1"/>
              <p:nvPr/>
            </p:nvSpPr>
            <p:spPr>
              <a:xfrm>
                <a:off x="2700012" y="1934356"/>
                <a:ext cx="465192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8DD87-1498-4160-0EE3-D57BD324B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12" y="1934356"/>
                <a:ext cx="465192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C26F5840-55FB-A56E-40D6-5E434D7B96C0}"/>
                  </a:ext>
                </a:extLst>
              </p:cNvPr>
              <p:cNvSpPr txBox="1"/>
              <p:nvPr/>
            </p:nvSpPr>
            <p:spPr>
              <a:xfrm>
                <a:off x="2467416" y="1934356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F5840-55FB-A56E-40D6-5E434D7B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416" y="1934356"/>
                <a:ext cx="4651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83936F23-2951-8FDC-AEE2-967686FAB801}"/>
                  </a:ext>
                </a:extLst>
              </p:cNvPr>
              <p:cNvSpPr txBox="1"/>
              <p:nvPr/>
            </p:nvSpPr>
            <p:spPr>
              <a:xfrm>
                <a:off x="2234820" y="1934356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936F23-2951-8FDC-AEE2-967686FAB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820" y="1934356"/>
                <a:ext cx="465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F2B6772-8AF5-ECF7-02F6-E319F751CD9C}"/>
                  </a:ext>
                </a:extLst>
              </p:cNvPr>
              <p:cNvSpPr txBox="1"/>
              <p:nvPr/>
            </p:nvSpPr>
            <p:spPr>
              <a:xfrm>
                <a:off x="975047" y="2838325"/>
                <a:ext cx="1024190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dirty="0">
                    <a:solidFill>
                      <a:srgbClr val="000000"/>
                    </a:solidFill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digit is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, and take its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’s complement </a:t>
                </a:r>
                <a:r>
                  <a:rPr lang="en-US" sz="2800" dirty="0"/>
                  <a:t>with a bar over it</a:t>
                </a:r>
                <a:r>
                  <a:rPr lang="en-US" sz="28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B6772-8AF5-ECF7-02F6-E319F751C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7" y="2838325"/>
                <a:ext cx="10241906" cy="666849"/>
              </a:xfrm>
              <a:prstGeom prst="rect">
                <a:avLst/>
              </a:prstGeom>
              <a:blipFill>
                <a:blip r:embed="rId8"/>
                <a:stretch>
                  <a:fillRect l="-1250" r="-1012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B295D777-84F8-E5B8-BEBD-D33070CAFA36}"/>
                  </a:ext>
                </a:extLst>
              </p:cNvPr>
              <p:cNvSpPr txBox="1"/>
              <p:nvPr/>
            </p:nvSpPr>
            <p:spPr>
              <a:xfrm>
                <a:off x="251072" y="5182332"/>
                <a:ext cx="492001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7143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0000"/>
                          </a:solidFill>
                        </a:rPr>
                        <m:t>Increment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a:rPr lang="en-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&lt;5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a:rPr lang="en-IN" sz="2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95D777-84F8-E5B8-BEBD-D33070CAF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72" y="5182332"/>
                <a:ext cx="4920018" cy="7386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6112498B-478F-1E4C-6BCA-E104B38487E8}"/>
                  </a:ext>
                </a:extLst>
              </p:cNvPr>
              <p:cNvSpPr txBox="1"/>
              <p:nvPr/>
            </p:nvSpPr>
            <p:spPr>
              <a:xfrm>
                <a:off x="1139483" y="3374014"/>
                <a:ext cx="195598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10−8=2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12498B-478F-1E4C-6BCA-E104B384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83" y="3374014"/>
                <a:ext cx="1955985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C2BC2306-E8E5-BDE8-DCB2-6929FEF61B6D}"/>
                  </a:ext>
                </a:extLst>
              </p:cNvPr>
              <p:cNvSpPr txBox="1"/>
              <p:nvPr/>
            </p:nvSpPr>
            <p:spPr>
              <a:xfrm>
                <a:off x="947322" y="4082143"/>
                <a:ext cx="98035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0000"/>
                    </a:solidFill>
                    <a:effectLst/>
                  </a:rPr>
                  <a:t>If the </a:t>
                </a:r>
                <a:r>
                  <a:rPr lang="en-US" sz="2800" b="0" i="0" dirty="0">
                    <a:solidFill>
                      <a:srgbClr val="FF0000"/>
                    </a:solidFill>
                    <a:effectLst/>
                  </a:rPr>
                  <a:t>next digit is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b="0" i="0" dirty="0">
                    <a:solidFill>
                      <a:srgbClr val="FF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0" dirty="0">
                    <a:solidFill>
                      <a:srgbClr val="000000"/>
                    </a:solidFill>
                    <a:effectLst/>
                  </a:rPr>
                  <a:t>, take its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800" b="0" i="0" dirty="0">
                    <a:solidFill>
                      <a:srgbClr val="FF0000"/>
                    </a:solidFill>
                    <a:effectLst/>
                  </a:rPr>
                  <a:t>’s complement </a:t>
                </a:r>
                <a:r>
                  <a:rPr lang="en-US" sz="2800" b="0" i="0" dirty="0">
                    <a:effectLst/>
                  </a:rPr>
                  <a:t>with a bar over </a:t>
                </a:r>
                <a:r>
                  <a:rPr lang="en-US" sz="2800" b="0" i="0" dirty="0" smtClean="0">
                    <a:effectLst/>
                  </a:rPr>
                  <a:t>it.</a:t>
                </a:r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2BC2306-E8E5-BDE8-DCB2-6929FEF6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2" y="4082143"/>
                <a:ext cx="980352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1243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B1F15527-AD40-6FCC-B0B0-7A8893B55A1B}"/>
                  </a:ext>
                </a:extLst>
              </p:cNvPr>
              <p:cNvSpPr txBox="1"/>
              <p:nvPr/>
            </p:nvSpPr>
            <p:spPr>
              <a:xfrm>
                <a:off x="1101909" y="4457600"/>
                <a:ext cx="175721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−7=2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F15527-AD40-6FCC-B0B0-7A8893B55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09" y="4457600"/>
                <a:ext cx="1757212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3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="" xmlns:a16="http://schemas.microsoft.com/office/drawing/2014/main" id="{DADD37A9-C0F2-D5C3-8D91-C6EA5A565A36}"/>
              </a:ext>
            </a:extLst>
          </p:cNvPr>
          <p:cNvSpPr/>
          <p:nvPr/>
        </p:nvSpPr>
        <p:spPr>
          <a:xfrm>
            <a:off x="1138821" y="1946337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E81AD87E-F219-88B2-EB59-0E3B24C64C3E}"/>
              </a:ext>
            </a:extLst>
          </p:cNvPr>
          <p:cNvSpPr/>
          <p:nvPr/>
        </p:nvSpPr>
        <p:spPr>
          <a:xfrm>
            <a:off x="1516394" y="1933492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2795F02-A746-BC8D-9AFB-829510AE1731}"/>
              </a:ext>
            </a:extLst>
          </p:cNvPr>
          <p:cNvSpPr/>
          <p:nvPr/>
        </p:nvSpPr>
        <p:spPr>
          <a:xfrm>
            <a:off x="1732531" y="1947523"/>
            <a:ext cx="269695" cy="4752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531C488C-0DAC-A33A-6637-DA0B5F074315}"/>
              </a:ext>
            </a:extLst>
          </p:cNvPr>
          <p:cNvSpPr/>
          <p:nvPr/>
        </p:nvSpPr>
        <p:spPr>
          <a:xfrm>
            <a:off x="1315328" y="1940481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8ABCE13-810C-E296-40AE-33285008033B}"/>
                  </a:ext>
                </a:extLst>
              </p:cNvPr>
              <p:cNvSpPr txBox="1"/>
              <p:nvPr/>
            </p:nvSpPr>
            <p:spPr>
              <a:xfrm>
                <a:off x="830318" y="1892949"/>
                <a:ext cx="1727524" cy="575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44976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800" dirty="0"/>
                        <m:t>	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BCE13-810C-E296-40AE-33285008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18" y="1892949"/>
                <a:ext cx="1727524" cy="575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38AC0022-1180-3FD3-0E20-830A916FA552}"/>
              </a:ext>
            </a:extLst>
          </p:cNvPr>
          <p:cNvSpPr/>
          <p:nvPr/>
        </p:nvSpPr>
        <p:spPr>
          <a:xfrm>
            <a:off x="2345655" y="1844227"/>
            <a:ext cx="1346165" cy="62452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Vinculum to Normal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C13C9312-2A27-E886-90D2-3D5585FF0EDC}"/>
                  </a:ext>
                </a:extLst>
              </p:cNvPr>
              <p:cNvSpPr txBox="1"/>
              <p:nvPr/>
            </p:nvSpPr>
            <p:spPr>
              <a:xfrm>
                <a:off x="168166" y="937004"/>
                <a:ext cx="1935017" cy="575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44976</m:t>
                      </m:r>
                      <m:r>
                        <m:rPr>
                          <m:nor/>
                        </m:rPr>
                        <a:rPr lang="en-IN" sz="2800" dirty="0"/>
                        <m:t>	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3C9312-2A27-E886-90D2-3D5585F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937004"/>
                <a:ext cx="1935017" cy="575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9866E3A-8E40-CB15-6C14-98288FF610AF}"/>
                  </a:ext>
                </a:extLst>
              </p:cNvPr>
              <p:cNvSpPr txBox="1"/>
              <p:nvPr/>
            </p:nvSpPr>
            <p:spPr>
              <a:xfrm>
                <a:off x="3210100" y="1945528"/>
                <a:ext cx="465191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866E3A-8E40-CB15-6C14-98288FF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00" y="1945528"/>
                <a:ext cx="46519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158DD87-1498-4160-0EE3-D57BD324B2D3}"/>
                  </a:ext>
                </a:extLst>
              </p:cNvPr>
              <p:cNvSpPr txBox="1"/>
              <p:nvPr/>
            </p:nvSpPr>
            <p:spPr>
              <a:xfrm>
                <a:off x="2977504" y="1945528"/>
                <a:ext cx="465192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8DD87-1498-4160-0EE3-D57BD324B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504" y="1945528"/>
                <a:ext cx="465192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C26F5840-55FB-A56E-40D6-5E434D7B96C0}"/>
                  </a:ext>
                </a:extLst>
              </p:cNvPr>
              <p:cNvSpPr txBox="1"/>
              <p:nvPr/>
            </p:nvSpPr>
            <p:spPr>
              <a:xfrm>
                <a:off x="2744908" y="1945528"/>
                <a:ext cx="465192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F5840-55FB-A56E-40D6-5E434D7B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908" y="1945528"/>
                <a:ext cx="465192" cy="524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83936F23-2951-8FDC-AEE2-967686FAB801}"/>
                  </a:ext>
                </a:extLst>
              </p:cNvPr>
              <p:cNvSpPr txBox="1"/>
              <p:nvPr/>
            </p:nvSpPr>
            <p:spPr>
              <a:xfrm>
                <a:off x="2512312" y="1945528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936F23-2951-8FDC-AEE2-967686FAB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312" y="1945528"/>
                <a:ext cx="465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F2B6772-8AF5-ECF7-02F6-E319F751CD9C}"/>
                  </a:ext>
                </a:extLst>
              </p:cNvPr>
              <p:cNvSpPr txBox="1"/>
              <p:nvPr/>
            </p:nvSpPr>
            <p:spPr>
              <a:xfrm>
                <a:off x="975047" y="2838325"/>
                <a:ext cx="1024190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dirty="0">
                    <a:solidFill>
                      <a:srgbClr val="000000"/>
                    </a:solidFill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digit is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, and take its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’s complement </a:t>
                </a:r>
                <a:r>
                  <a:rPr lang="en-US" sz="2800" dirty="0"/>
                  <a:t>with a bar over it</a:t>
                </a:r>
                <a:r>
                  <a:rPr lang="en-US" sz="28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B6772-8AF5-ECF7-02F6-E319F751C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7" y="2838325"/>
                <a:ext cx="10241906" cy="666849"/>
              </a:xfrm>
              <a:prstGeom prst="rect">
                <a:avLst/>
              </a:prstGeom>
              <a:blipFill>
                <a:blip r:embed="rId8"/>
                <a:stretch>
                  <a:fillRect l="-1250" r="-1012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B295D777-84F8-E5B8-BEBD-D33070CAFA36}"/>
                  </a:ext>
                </a:extLst>
              </p:cNvPr>
              <p:cNvSpPr txBox="1"/>
              <p:nvPr/>
            </p:nvSpPr>
            <p:spPr>
              <a:xfrm>
                <a:off x="343340" y="5562206"/>
                <a:ext cx="51010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7143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0000"/>
                          </a:solidFill>
                        </a:rPr>
                        <m:t>Increment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a:rPr lang="en-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&lt;5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95D777-84F8-E5B8-BEBD-D33070CAF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40" y="5562206"/>
                <a:ext cx="5101019" cy="7386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6112498B-478F-1E4C-6BCA-E104B38487E8}"/>
                  </a:ext>
                </a:extLst>
              </p:cNvPr>
              <p:cNvSpPr txBox="1"/>
              <p:nvPr/>
            </p:nvSpPr>
            <p:spPr>
              <a:xfrm>
                <a:off x="1139483" y="3374014"/>
                <a:ext cx="195598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10−6=4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12498B-478F-1E4C-6BCA-E104B384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83" y="3374014"/>
                <a:ext cx="1955985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C2BC2306-E8E5-BDE8-DCB2-6929FEF61B6D}"/>
                  </a:ext>
                </a:extLst>
              </p:cNvPr>
              <p:cNvSpPr txBox="1"/>
              <p:nvPr/>
            </p:nvSpPr>
            <p:spPr>
              <a:xfrm>
                <a:off x="947322" y="4082143"/>
                <a:ext cx="98035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0000"/>
                    </a:solidFill>
                    <a:effectLst/>
                  </a:rPr>
                  <a:t>If the </a:t>
                </a:r>
                <a:r>
                  <a:rPr lang="en-US" sz="2800" b="0" i="0" dirty="0">
                    <a:solidFill>
                      <a:srgbClr val="FF0000"/>
                    </a:solidFill>
                    <a:effectLst/>
                  </a:rPr>
                  <a:t>next digit is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b="0" i="0" dirty="0">
                    <a:solidFill>
                      <a:srgbClr val="FF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i="0" dirty="0">
                    <a:solidFill>
                      <a:srgbClr val="000000"/>
                    </a:solidFill>
                    <a:effectLst/>
                  </a:rPr>
                  <a:t>, take its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800" b="0" i="0" dirty="0">
                    <a:solidFill>
                      <a:srgbClr val="FF0000"/>
                    </a:solidFill>
                    <a:effectLst/>
                  </a:rPr>
                  <a:t>’s complement </a:t>
                </a:r>
                <a:r>
                  <a:rPr lang="en-US" sz="2800" b="0" i="0" dirty="0">
                    <a:effectLst/>
                  </a:rPr>
                  <a:t>with a bar over </a:t>
                </a:r>
                <a:r>
                  <a:rPr lang="en-US" sz="2800" b="0" i="0" dirty="0" smtClean="0">
                    <a:effectLst/>
                  </a:rPr>
                  <a:t>it.</a:t>
                </a:r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2BC2306-E8E5-BDE8-DCB2-6929FEF6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2" y="4082143"/>
                <a:ext cx="980352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1243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B1F15527-AD40-6FCC-B0B0-7A8893B55A1B}"/>
                  </a:ext>
                </a:extLst>
              </p:cNvPr>
              <p:cNvSpPr txBox="1"/>
              <p:nvPr/>
            </p:nvSpPr>
            <p:spPr>
              <a:xfrm>
                <a:off x="1101909" y="4457600"/>
                <a:ext cx="175721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−7=2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F15527-AD40-6FCC-B0B0-7A8893B55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09" y="4457600"/>
                <a:ext cx="1757212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DEAB4A70-E297-50C7-8C3C-95680BC5AB54}"/>
                  </a:ext>
                </a:extLst>
              </p:cNvPr>
              <p:cNvSpPr txBox="1"/>
              <p:nvPr/>
            </p:nvSpPr>
            <p:spPr>
              <a:xfrm>
                <a:off x="2290553" y="1940481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4A70-E297-50C7-8C3C-95680BC5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553" y="1940481"/>
                <a:ext cx="46519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782B443D-9BED-35A8-C413-8D6161E3D97A}"/>
                  </a:ext>
                </a:extLst>
              </p:cNvPr>
              <p:cNvSpPr txBox="1"/>
              <p:nvPr/>
            </p:nvSpPr>
            <p:spPr>
              <a:xfrm>
                <a:off x="1117727" y="5048501"/>
                <a:ext cx="175721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−9=0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2B443D-9BED-35A8-C413-8D6161E3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27" y="5048501"/>
                <a:ext cx="1757212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8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E81AD87E-F219-88B2-EB59-0E3B24C64C3E}"/>
              </a:ext>
            </a:extLst>
          </p:cNvPr>
          <p:cNvSpPr/>
          <p:nvPr/>
        </p:nvSpPr>
        <p:spPr>
          <a:xfrm>
            <a:off x="2123080" y="1915806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2795F02-A746-BC8D-9AFB-829510AE1731}"/>
              </a:ext>
            </a:extLst>
          </p:cNvPr>
          <p:cNvSpPr/>
          <p:nvPr/>
        </p:nvSpPr>
        <p:spPr>
          <a:xfrm>
            <a:off x="2346551" y="1908817"/>
            <a:ext cx="269695" cy="4752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531C488C-0DAC-A33A-6637-DA0B5F074315}"/>
              </a:ext>
            </a:extLst>
          </p:cNvPr>
          <p:cNvSpPr/>
          <p:nvPr/>
        </p:nvSpPr>
        <p:spPr>
          <a:xfrm>
            <a:off x="1924469" y="1911153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C8240AD7-76D0-9545-A29E-BB716A4F1C40}"/>
              </a:ext>
            </a:extLst>
          </p:cNvPr>
          <p:cNvSpPr/>
          <p:nvPr/>
        </p:nvSpPr>
        <p:spPr>
          <a:xfrm>
            <a:off x="1329780" y="1915806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366F6D40-DD52-7980-EEE8-2B8929D0302E}"/>
              </a:ext>
            </a:extLst>
          </p:cNvPr>
          <p:cNvSpPr/>
          <p:nvPr/>
        </p:nvSpPr>
        <p:spPr>
          <a:xfrm>
            <a:off x="1145576" y="1921885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1A09C6BC-31D6-07F1-71EF-C3FDAF21AD7F}"/>
              </a:ext>
            </a:extLst>
          </p:cNvPr>
          <p:cNvSpPr/>
          <p:nvPr/>
        </p:nvSpPr>
        <p:spPr>
          <a:xfrm>
            <a:off x="961372" y="1927964"/>
            <a:ext cx="261763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38AC0022-1180-3FD3-0E20-830A916FA552}"/>
              </a:ext>
            </a:extLst>
          </p:cNvPr>
          <p:cNvSpPr/>
          <p:nvPr/>
        </p:nvSpPr>
        <p:spPr>
          <a:xfrm>
            <a:off x="3016483" y="1808426"/>
            <a:ext cx="2053874" cy="62452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A335DF45-A0A2-5E35-3E33-1810743AA9B9}"/>
                  </a:ext>
                </a:extLst>
              </p:cNvPr>
              <p:cNvSpPr txBox="1"/>
              <p:nvPr/>
            </p:nvSpPr>
            <p:spPr>
              <a:xfrm>
                <a:off x="3958658" y="1908829"/>
                <a:ext cx="35557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335DF45-A0A2-5E35-3E33-1810743AA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58" y="1908829"/>
                <a:ext cx="35557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8ABCE13-810C-E296-40AE-33285008033B}"/>
                  </a:ext>
                </a:extLst>
              </p:cNvPr>
              <p:cNvSpPr txBox="1"/>
              <p:nvPr/>
            </p:nvSpPr>
            <p:spPr>
              <a:xfrm>
                <a:off x="840828" y="1909727"/>
                <a:ext cx="22240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36723189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BCE13-810C-E296-40AE-33285008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28" y="1909727"/>
                <a:ext cx="22240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Vinculum to Normal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C13C9312-2A27-E886-90D2-3D5585FF0EDC}"/>
                  </a:ext>
                </a:extLst>
              </p:cNvPr>
              <p:cNvSpPr txBox="1"/>
              <p:nvPr/>
            </p:nvSpPr>
            <p:spPr>
              <a:xfrm>
                <a:off x="168166" y="937004"/>
                <a:ext cx="2513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36723189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3C9312-2A27-E886-90D2-3D5585F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6" y="937004"/>
                <a:ext cx="2513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9866E3A-8E40-CB15-6C14-98288FF610AF}"/>
                  </a:ext>
                </a:extLst>
              </p:cNvPr>
              <p:cNvSpPr txBox="1"/>
              <p:nvPr/>
            </p:nvSpPr>
            <p:spPr>
              <a:xfrm>
                <a:off x="4601241" y="1908829"/>
                <a:ext cx="465191" cy="52411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9866E3A-8E40-CB15-6C14-98288FF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241" y="1908829"/>
                <a:ext cx="465191" cy="5241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158DD87-1498-4160-0EE3-D57BD324B2D3}"/>
                  </a:ext>
                </a:extLst>
              </p:cNvPr>
              <p:cNvSpPr txBox="1"/>
              <p:nvPr/>
            </p:nvSpPr>
            <p:spPr>
              <a:xfrm>
                <a:off x="4368645" y="1908829"/>
                <a:ext cx="465192" cy="52411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158DD87-1498-4160-0EE3-D57BD324B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645" y="1908829"/>
                <a:ext cx="465192" cy="5241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C26F5840-55FB-A56E-40D6-5E434D7B96C0}"/>
                  </a:ext>
                </a:extLst>
              </p:cNvPr>
              <p:cNvSpPr txBox="1"/>
              <p:nvPr/>
            </p:nvSpPr>
            <p:spPr>
              <a:xfrm>
                <a:off x="4136049" y="1908829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26F5840-55FB-A56E-40D6-5E434D7B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049" y="1908829"/>
                <a:ext cx="46519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F2B6772-8AF5-ECF7-02F6-E319F751CD9C}"/>
                  </a:ext>
                </a:extLst>
              </p:cNvPr>
              <p:cNvSpPr txBox="1"/>
              <p:nvPr/>
            </p:nvSpPr>
            <p:spPr>
              <a:xfrm>
                <a:off x="975047" y="2838325"/>
                <a:ext cx="10241906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800" dirty="0">
                    <a:solidFill>
                      <a:srgbClr val="000000"/>
                    </a:solidFill>
                  </a:rPr>
                  <a:t>Find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1</a:t>
                </a:r>
                <a:r>
                  <a:rPr lang="en-US" sz="2800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digit is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5</a:t>
                </a:r>
                <a:r>
                  <a:rPr lang="en-US" sz="2800" dirty="0">
                    <a:solidFill>
                      <a:srgbClr val="000000"/>
                    </a:solidFill>
                  </a:rPr>
                  <a:t>, and take its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10’s complement </a:t>
                </a:r>
                <a:r>
                  <a:rPr lang="en-US" sz="2800" dirty="0"/>
                  <a:t>with a bar over it</a:t>
                </a:r>
                <a:r>
                  <a:rPr lang="en-US" sz="28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2B6772-8AF5-ECF7-02F6-E319F751C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7" y="2838325"/>
                <a:ext cx="10241906" cy="666849"/>
              </a:xfrm>
              <a:prstGeom prst="rect">
                <a:avLst/>
              </a:prstGeom>
              <a:blipFill>
                <a:blip r:embed="rId8"/>
                <a:stretch>
                  <a:fillRect l="-1250" r="-179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B295D777-84F8-E5B8-BEBD-D33070CAFA36}"/>
                  </a:ext>
                </a:extLst>
              </p:cNvPr>
              <p:cNvSpPr txBox="1"/>
              <p:nvPr/>
            </p:nvSpPr>
            <p:spPr>
              <a:xfrm>
                <a:off x="251072" y="5182332"/>
                <a:ext cx="458804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7143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Increment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a:rPr lang="en-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&lt;5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digit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0000"/>
                          </a:solidFill>
                        </a:rPr>
                        <m:t> 1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0000"/>
                          </a:solidFill>
                        </a:rPr>
                        <m:t>.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95D777-84F8-E5B8-BEBD-D33070CAF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72" y="5182332"/>
                <a:ext cx="4588043" cy="7386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6112498B-478F-1E4C-6BCA-E104B38487E8}"/>
                  </a:ext>
                </a:extLst>
              </p:cNvPr>
              <p:cNvSpPr txBox="1"/>
              <p:nvPr/>
            </p:nvSpPr>
            <p:spPr>
              <a:xfrm>
                <a:off x="1139483" y="3374014"/>
                <a:ext cx="195598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10−9=1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12498B-478F-1E4C-6BCA-E104B384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83" y="3374014"/>
                <a:ext cx="1955985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C2BC2306-E8E5-BDE8-DCB2-6929FEF61B6D}"/>
                  </a:ext>
                </a:extLst>
              </p:cNvPr>
              <p:cNvSpPr txBox="1"/>
              <p:nvPr/>
            </p:nvSpPr>
            <p:spPr>
              <a:xfrm>
                <a:off x="947322" y="4082143"/>
                <a:ext cx="98035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0000"/>
                    </a:solidFill>
                    <a:effectLst/>
                  </a:rPr>
                  <a:t>If the </a:t>
                </a:r>
                <a:r>
                  <a:rPr lang="en-US" sz="2800" b="0" i="0" dirty="0">
                    <a:solidFill>
                      <a:srgbClr val="FF0000"/>
                    </a:solidFill>
                    <a:effectLst/>
                  </a:rPr>
                  <a:t>next digit is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b="0" i="0" dirty="0">
                    <a:solidFill>
                      <a:srgbClr val="FF0000"/>
                    </a:solidFill>
                    <a:effectLst/>
                  </a:rPr>
                  <a:t> 5</a:t>
                </a:r>
                <a:r>
                  <a:rPr lang="en-US" sz="2800" b="0" i="0" dirty="0">
                    <a:solidFill>
                      <a:srgbClr val="000000"/>
                    </a:solidFill>
                    <a:effectLst/>
                  </a:rPr>
                  <a:t>, take its </a:t>
                </a:r>
                <a:r>
                  <a:rPr lang="en-US" sz="2800" b="0" i="0" dirty="0">
                    <a:solidFill>
                      <a:srgbClr val="FF0000"/>
                    </a:solidFill>
                    <a:effectLst/>
                  </a:rPr>
                  <a:t>9’s complement </a:t>
                </a:r>
                <a:r>
                  <a:rPr lang="en-US" sz="2800" b="0" i="0" dirty="0">
                    <a:effectLst/>
                  </a:rPr>
                  <a:t>with a bar over </a:t>
                </a:r>
                <a:r>
                  <a:rPr lang="en-US" sz="2800" b="0" i="0" dirty="0" smtClean="0">
                    <a:effectLst/>
                  </a:rPr>
                  <a:t>it.</a:t>
                </a:r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2BC2306-E8E5-BDE8-DCB2-6929FEF6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2" y="4082143"/>
                <a:ext cx="980352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1243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B1F15527-AD40-6FCC-B0B0-7A8893B55A1B}"/>
                  </a:ext>
                </a:extLst>
              </p:cNvPr>
              <p:cNvSpPr txBox="1"/>
              <p:nvPr/>
            </p:nvSpPr>
            <p:spPr>
              <a:xfrm>
                <a:off x="1101909" y="4457600"/>
                <a:ext cx="175721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−8=1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F15527-AD40-6FCC-B0B0-7A8893B55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09" y="4457600"/>
                <a:ext cx="1757212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842952A2-3248-4B53-DFB4-0D7BA5DCA0A1}"/>
                  </a:ext>
                </a:extLst>
              </p:cNvPr>
              <p:cNvSpPr txBox="1"/>
              <p:nvPr/>
            </p:nvSpPr>
            <p:spPr>
              <a:xfrm>
                <a:off x="3703091" y="1896513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42952A2-3248-4B53-DFB4-0D7BA5DCA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91" y="1896513"/>
                <a:ext cx="46519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22FE7571-8987-6AF6-F475-9A350740D7BC}"/>
                  </a:ext>
                </a:extLst>
              </p:cNvPr>
              <p:cNvSpPr txBox="1"/>
              <p:nvPr/>
            </p:nvSpPr>
            <p:spPr>
              <a:xfrm>
                <a:off x="3512672" y="1893669"/>
                <a:ext cx="382358" cy="52411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FE7571-8987-6AF6-F475-9A350740D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672" y="1893669"/>
                <a:ext cx="382358" cy="52411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28F5F8CF-F3D9-61EB-DA68-79E829331FA3}"/>
                  </a:ext>
                </a:extLst>
              </p:cNvPr>
              <p:cNvSpPr txBox="1"/>
              <p:nvPr/>
            </p:nvSpPr>
            <p:spPr>
              <a:xfrm>
                <a:off x="3248546" y="1893669"/>
                <a:ext cx="465192" cy="52411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8F5F8CF-F3D9-61EB-DA68-79E829331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546" y="1893669"/>
                <a:ext cx="465192" cy="52411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A319697A-36AF-E86B-6359-09EDFB918247}"/>
                  </a:ext>
                </a:extLst>
              </p:cNvPr>
              <p:cNvSpPr txBox="1"/>
              <p:nvPr/>
            </p:nvSpPr>
            <p:spPr>
              <a:xfrm>
                <a:off x="3005303" y="1890201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319697A-36AF-E86B-6359-09EDFB91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303" y="1890201"/>
                <a:ext cx="465192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EDBC5367-78A6-54C5-404D-4BC882FEE126}"/>
                  </a:ext>
                </a:extLst>
              </p:cNvPr>
              <p:cNvSpPr txBox="1"/>
              <p:nvPr/>
            </p:nvSpPr>
            <p:spPr>
              <a:xfrm>
                <a:off x="3550861" y="3328319"/>
                <a:ext cx="195598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10−7=3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BC5367-78A6-54C5-404D-4BC882FEE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861" y="3328319"/>
                <a:ext cx="1955985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5B2DB7F1-B1A8-5CBC-98A0-B24B59F68711}"/>
                  </a:ext>
                </a:extLst>
              </p:cNvPr>
              <p:cNvSpPr txBox="1"/>
              <p:nvPr/>
            </p:nvSpPr>
            <p:spPr>
              <a:xfrm>
                <a:off x="3590048" y="4468842"/>
                <a:ext cx="175721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−6=3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2DB7F1-B1A8-5CBC-98A0-B24B59F68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048" y="4468842"/>
                <a:ext cx="1757212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0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53" y="6152950"/>
            <a:ext cx="1560394" cy="7050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48A0F847-455E-1823-14BB-89C6ED3D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> </a:t>
            </a:r>
            <a:b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</a:br>
            <a:r>
              <a:rPr lang="en-IN" dirty="0"/>
              <a:t>Methods to Find LCM and HCF</a:t>
            </a:r>
          </a:p>
        </p:txBody>
      </p:sp>
    </p:spTree>
    <p:extLst>
      <p:ext uri="{BB962C8B-B14F-4D97-AF65-F5344CB8AC3E}">
        <p14:creationId xmlns:p14="http://schemas.microsoft.com/office/powerpoint/2010/main" val="39883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10892"/>
            <a:ext cx="11929641" cy="55905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Euclidean Algorithm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Historical Context: </a:t>
            </a:r>
            <a:r>
              <a:rPr lang="en-US" dirty="0"/>
              <a:t>Although the Euclidean Algorithm is traditionally attributed to the Greek mathematician Euclid, ancient Indian mathematicians like Aryabhata and Brahmagupta employed similar iterative division methods.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Method: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Divide the larger number by the smaller number to get a quotient and remainder.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Replace the larger number with the smaller number and the smaller number with the remainder.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Repeat until the remainder is zero. The last non-zero remainder is the HCF.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111111"/>
              </a:solidFill>
              <a:highlight>
                <a:srgbClr val="F7F7F7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 to Finding HCF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 to Finding HCF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Brahmagupta’s Rules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Description: </a:t>
            </a:r>
            <a:r>
              <a:rPr lang="en-US" dirty="0"/>
              <a:t>In his work "</a:t>
            </a:r>
            <a:r>
              <a:rPr lang="en-US" b="1" dirty="0" err="1">
                <a:solidFill>
                  <a:srgbClr val="FF0000"/>
                </a:solidFill>
              </a:rPr>
              <a:t>Brahmasphutasiddhanta</a:t>
            </a:r>
            <a:r>
              <a:rPr lang="en-US" dirty="0"/>
              <a:t>," Brahmagupta described methods for solving problems that involve divisors and remainders, which are related to finding HCF.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Procedure: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Brahmagupta's rules involved solving equations of the form </a:t>
            </a:r>
            <a:r>
              <a:rPr lang="en-US" dirty="0" err="1"/>
              <a:t>ax+by</a:t>
            </a:r>
            <a:r>
              <a:rPr lang="en-US" dirty="0"/>
              <a:t>=d where d is the HCF of a and b. This methods for handling divisions and remainders implicitly dealt with HCF.</a:t>
            </a:r>
          </a:p>
        </p:txBody>
      </p:sp>
    </p:spTree>
    <p:extLst>
      <p:ext uri="{BB962C8B-B14F-4D97-AF65-F5344CB8AC3E}">
        <p14:creationId xmlns:p14="http://schemas.microsoft.com/office/powerpoint/2010/main" val="40638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Prime Factorization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Historical Context: </a:t>
            </a:r>
            <a:r>
              <a:rPr lang="en-US" dirty="0"/>
              <a:t>Indian mathematicians used prime factorization techniques, although the formalization of the method evolved over time.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Method:</a:t>
            </a:r>
          </a:p>
          <a:p>
            <a:pPr lvl="1"/>
            <a:r>
              <a:rPr lang="en-US" dirty="0"/>
              <a:t>Factorize each number into its prime components.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For HCF</a:t>
            </a:r>
            <a:r>
              <a:rPr lang="en-US" dirty="0"/>
              <a:t>: Take the lowest power of each common prime factor.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For LCM</a:t>
            </a:r>
            <a:r>
              <a:rPr lang="en-US" dirty="0"/>
              <a:t>: Take the highest power of each prime factor appearing in the factorizations.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Application: </a:t>
            </a:r>
            <a:r>
              <a:rPr lang="en-US" dirty="0"/>
              <a:t>Techniques used in solving problems related to fractions and divisibility reflect an understanding of prime factors.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 to Finding HCF and LCM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08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Applications in Astronomy</a:t>
                </a:r>
                <a:r>
                  <a:rPr lang="en-US" dirty="0"/>
                  <a:t>: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Historical Context: </a:t>
                </a:r>
                <a:r>
                  <a:rPr lang="en-US" dirty="0"/>
                  <a:t>Although the explicit formula might not have been stated in ancient texts, the use of HCF to determine multiples was understood through problem-solving approaches involving common periods and synchronization.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Method:</a:t>
                </a:r>
              </a:p>
              <a:p>
                <a:pPr lvl="1"/>
                <a:r>
                  <a:rPr lang="en-IN" dirty="0"/>
                  <a:t>The LCM of two numbers can be found using their HCF. The relationship between HCF and LCM for two numbers a and b is given by:</a:t>
                </a:r>
              </a:p>
              <a:p>
                <a:pPr marL="457200" lvl="1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LCM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HCF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74" t="-1963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 to Finding LCM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5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53" y="6152950"/>
            <a:ext cx="1560394" cy="7050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48A0F847-455E-1823-14BB-89C6ED3D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> </a:t>
            </a:r>
            <a:b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</a:br>
            <a:r>
              <a:rPr lang="en-IN" dirty="0"/>
              <a:t>Ancient units for measurements</a:t>
            </a:r>
          </a:p>
        </p:txBody>
      </p:sp>
    </p:spTree>
    <p:extLst>
      <p:ext uri="{BB962C8B-B14F-4D97-AF65-F5344CB8AC3E}">
        <p14:creationId xmlns:p14="http://schemas.microsoft.com/office/powerpoint/2010/main" val="26605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ancient India, units of measurement were derived from practical and natural references, such as the human body, grains, and other observable phenomena.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These </a:t>
            </a:r>
            <a:r>
              <a:rPr lang="en-US" dirty="0"/>
              <a:t>units were used for measuring length, weight, area, time, and volume.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system was highly localized, but some standard units existed across regions, especially in trade and architecture. </a:t>
            </a:r>
            <a:endParaRPr lang="en-US" dirty="0" smtClean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Ancient units for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 Number</a:t>
            </a: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E1A7620E-2F33-9BC1-614A-F04A48FACF32}"/>
              </a:ext>
            </a:extLst>
          </p:cNvPr>
          <p:cNvGrpSpPr/>
          <p:nvPr/>
        </p:nvGrpSpPr>
        <p:grpSpPr>
          <a:xfrm>
            <a:off x="487996" y="897778"/>
            <a:ext cx="11198130" cy="5042106"/>
            <a:chOff x="487996" y="897778"/>
            <a:chExt cx="11198130" cy="5042106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924FD1E8-EE23-F779-0FD1-EAF4DCF4D4CC}"/>
                </a:ext>
              </a:extLst>
            </p:cNvPr>
            <p:cNvSpPr/>
            <p:nvPr/>
          </p:nvSpPr>
          <p:spPr>
            <a:xfrm>
              <a:off x="3297049" y="897778"/>
              <a:ext cx="9525" cy="5042106"/>
            </a:xfrm>
            <a:custGeom>
              <a:avLst/>
              <a:gdLst>
                <a:gd name="connsiteX0" fmla="*/ -33 w 9525"/>
                <a:gd name="connsiteY0" fmla="*/ -100 h 5042106"/>
                <a:gd name="connsiteX1" fmla="*/ -33 w 9525"/>
                <a:gd name="connsiteY1" fmla="*/ 5042007 h 504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042106">
                  <a:moveTo>
                    <a:pt x="-33" y="-100"/>
                  </a:moveTo>
                  <a:lnTo>
                    <a:pt x="-33" y="5042007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327DABF3-20A8-2BB7-661E-256C052D5D56}"/>
                </a:ext>
              </a:extLst>
            </p:cNvPr>
            <p:cNvSpPr/>
            <p:nvPr/>
          </p:nvSpPr>
          <p:spPr>
            <a:xfrm>
              <a:off x="6087045" y="897778"/>
              <a:ext cx="9525" cy="5042106"/>
            </a:xfrm>
            <a:custGeom>
              <a:avLst/>
              <a:gdLst>
                <a:gd name="connsiteX0" fmla="*/ -33 w 9525"/>
                <a:gd name="connsiteY0" fmla="*/ -100 h 5042106"/>
                <a:gd name="connsiteX1" fmla="*/ -33 w 9525"/>
                <a:gd name="connsiteY1" fmla="*/ 5042007 h 504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042106">
                  <a:moveTo>
                    <a:pt x="-33" y="-100"/>
                  </a:moveTo>
                  <a:lnTo>
                    <a:pt x="-33" y="5042007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DB1E9C7F-CE54-EDAA-E018-CF886811FA38}"/>
                </a:ext>
              </a:extLst>
            </p:cNvPr>
            <p:cNvSpPr/>
            <p:nvPr/>
          </p:nvSpPr>
          <p:spPr>
            <a:xfrm>
              <a:off x="8877042" y="897778"/>
              <a:ext cx="9525" cy="5042106"/>
            </a:xfrm>
            <a:custGeom>
              <a:avLst/>
              <a:gdLst>
                <a:gd name="connsiteX0" fmla="*/ -33 w 9525"/>
                <a:gd name="connsiteY0" fmla="*/ -100 h 5042106"/>
                <a:gd name="connsiteX1" fmla="*/ -33 w 9525"/>
                <a:gd name="connsiteY1" fmla="*/ 5042007 h 504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042106">
                  <a:moveTo>
                    <a:pt x="-33" y="-100"/>
                  </a:moveTo>
                  <a:lnTo>
                    <a:pt x="-33" y="5042007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41CEF961-640C-612E-867B-21E49A2E551C}"/>
                </a:ext>
              </a:extLst>
            </p:cNvPr>
            <p:cNvSpPr/>
            <p:nvPr/>
          </p:nvSpPr>
          <p:spPr>
            <a:xfrm>
              <a:off x="487996" y="1750837"/>
              <a:ext cx="11198130" cy="9525"/>
            </a:xfrm>
            <a:custGeom>
              <a:avLst/>
              <a:gdLst>
                <a:gd name="connsiteX0" fmla="*/ -33 w 11198130"/>
                <a:gd name="connsiteY0" fmla="*/ -100 h 9525"/>
                <a:gd name="connsiteX1" fmla="*/ 11198097 w 11198130"/>
                <a:gd name="connsiteY1" fmla="*/ -1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8130" h="9525">
                  <a:moveTo>
                    <a:pt x="-33" y="-100"/>
                  </a:moveTo>
                  <a:lnTo>
                    <a:pt x="11198097" y="-100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19692430-54DB-69ED-14D4-D5F3DDDB54A2}"/>
                </a:ext>
              </a:extLst>
            </p:cNvPr>
            <p:cNvSpPr/>
            <p:nvPr/>
          </p:nvSpPr>
          <p:spPr>
            <a:xfrm>
              <a:off x="487996" y="2584836"/>
              <a:ext cx="11198130" cy="9525"/>
            </a:xfrm>
            <a:custGeom>
              <a:avLst/>
              <a:gdLst>
                <a:gd name="connsiteX0" fmla="*/ -33 w 11198130"/>
                <a:gd name="connsiteY0" fmla="*/ -100 h 9525"/>
                <a:gd name="connsiteX1" fmla="*/ 11198097 w 11198130"/>
                <a:gd name="connsiteY1" fmla="*/ -1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8130" h="9525">
                  <a:moveTo>
                    <a:pt x="-33" y="-100"/>
                  </a:moveTo>
                  <a:lnTo>
                    <a:pt x="11198097" y="-100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E7384CF3-906A-5FCF-57DB-EFFE9DB7ECE3}"/>
                </a:ext>
              </a:extLst>
            </p:cNvPr>
            <p:cNvSpPr/>
            <p:nvPr/>
          </p:nvSpPr>
          <p:spPr>
            <a:xfrm>
              <a:off x="487996" y="3418836"/>
              <a:ext cx="11198130" cy="9525"/>
            </a:xfrm>
            <a:custGeom>
              <a:avLst/>
              <a:gdLst>
                <a:gd name="connsiteX0" fmla="*/ -33 w 11198130"/>
                <a:gd name="connsiteY0" fmla="*/ -100 h 9525"/>
                <a:gd name="connsiteX1" fmla="*/ 11198097 w 11198130"/>
                <a:gd name="connsiteY1" fmla="*/ -1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8130" h="9525">
                  <a:moveTo>
                    <a:pt x="-33" y="-100"/>
                  </a:moveTo>
                  <a:lnTo>
                    <a:pt x="11198097" y="-100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63B0812-234F-6FBF-DE6A-59998D42B99F}"/>
                </a:ext>
              </a:extLst>
            </p:cNvPr>
            <p:cNvSpPr/>
            <p:nvPr/>
          </p:nvSpPr>
          <p:spPr>
            <a:xfrm>
              <a:off x="487996" y="4252835"/>
              <a:ext cx="11198130" cy="9525"/>
            </a:xfrm>
            <a:custGeom>
              <a:avLst/>
              <a:gdLst>
                <a:gd name="connsiteX0" fmla="*/ -33 w 11198130"/>
                <a:gd name="connsiteY0" fmla="*/ -100 h 9525"/>
                <a:gd name="connsiteX1" fmla="*/ 11198097 w 11198130"/>
                <a:gd name="connsiteY1" fmla="*/ -1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8130" h="9525">
                  <a:moveTo>
                    <a:pt x="-33" y="-100"/>
                  </a:moveTo>
                  <a:lnTo>
                    <a:pt x="11198097" y="-100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EB1D546-FCE6-1397-4A60-8F0FCF2E51E6}"/>
                </a:ext>
              </a:extLst>
            </p:cNvPr>
            <p:cNvSpPr/>
            <p:nvPr/>
          </p:nvSpPr>
          <p:spPr>
            <a:xfrm>
              <a:off x="487996" y="5086835"/>
              <a:ext cx="11198130" cy="9525"/>
            </a:xfrm>
            <a:custGeom>
              <a:avLst/>
              <a:gdLst>
                <a:gd name="connsiteX0" fmla="*/ -33 w 11198130"/>
                <a:gd name="connsiteY0" fmla="*/ -100 h 9525"/>
                <a:gd name="connsiteX1" fmla="*/ 11198097 w 11198130"/>
                <a:gd name="connsiteY1" fmla="*/ -1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8130" h="9525">
                  <a:moveTo>
                    <a:pt x="-33" y="-100"/>
                  </a:moveTo>
                  <a:lnTo>
                    <a:pt x="11198097" y="-100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C8B54219-4460-22AC-31B5-2F83D71BCC96}"/>
                </a:ext>
              </a:extLst>
            </p:cNvPr>
            <p:cNvSpPr/>
            <p:nvPr/>
          </p:nvSpPr>
          <p:spPr>
            <a:xfrm>
              <a:off x="507046" y="897778"/>
              <a:ext cx="9525" cy="5042106"/>
            </a:xfrm>
            <a:custGeom>
              <a:avLst/>
              <a:gdLst>
                <a:gd name="connsiteX0" fmla="*/ -33 w 9525"/>
                <a:gd name="connsiteY0" fmla="*/ -100 h 5042106"/>
                <a:gd name="connsiteX1" fmla="*/ -33 w 9525"/>
                <a:gd name="connsiteY1" fmla="*/ 5042007 h 504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042106">
                  <a:moveTo>
                    <a:pt x="-33" y="-100"/>
                  </a:moveTo>
                  <a:lnTo>
                    <a:pt x="-33" y="5042007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2CB130C6-3EFD-2AC5-4506-2A11D3676A8C}"/>
                </a:ext>
              </a:extLst>
            </p:cNvPr>
            <p:cNvSpPr/>
            <p:nvPr/>
          </p:nvSpPr>
          <p:spPr>
            <a:xfrm>
              <a:off x="11667076" y="897778"/>
              <a:ext cx="9525" cy="5042106"/>
            </a:xfrm>
            <a:custGeom>
              <a:avLst/>
              <a:gdLst>
                <a:gd name="connsiteX0" fmla="*/ -33 w 9525"/>
                <a:gd name="connsiteY0" fmla="*/ -100 h 5042106"/>
                <a:gd name="connsiteX1" fmla="*/ -33 w 9525"/>
                <a:gd name="connsiteY1" fmla="*/ 5042007 h 504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042106">
                  <a:moveTo>
                    <a:pt x="-33" y="-100"/>
                  </a:moveTo>
                  <a:lnTo>
                    <a:pt x="-33" y="5042007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A2921F98-88FD-23A1-AF12-5745F1F85869}"/>
                </a:ext>
              </a:extLst>
            </p:cNvPr>
            <p:cNvSpPr/>
            <p:nvPr/>
          </p:nvSpPr>
          <p:spPr>
            <a:xfrm>
              <a:off x="487996" y="916828"/>
              <a:ext cx="11198130" cy="9525"/>
            </a:xfrm>
            <a:custGeom>
              <a:avLst/>
              <a:gdLst>
                <a:gd name="connsiteX0" fmla="*/ -33 w 11198130"/>
                <a:gd name="connsiteY0" fmla="*/ -100 h 9525"/>
                <a:gd name="connsiteX1" fmla="*/ 11198097 w 11198130"/>
                <a:gd name="connsiteY1" fmla="*/ -1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8130" h="9525">
                  <a:moveTo>
                    <a:pt x="-33" y="-100"/>
                  </a:moveTo>
                  <a:lnTo>
                    <a:pt x="11198097" y="-100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E96A6CCF-09ED-4541-B10B-B834FA047F7E}"/>
                </a:ext>
              </a:extLst>
            </p:cNvPr>
            <p:cNvSpPr/>
            <p:nvPr/>
          </p:nvSpPr>
          <p:spPr>
            <a:xfrm>
              <a:off x="487996" y="5920834"/>
              <a:ext cx="11198130" cy="9525"/>
            </a:xfrm>
            <a:custGeom>
              <a:avLst/>
              <a:gdLst>
                <a:gd name="connsiteX0" fmla="*/ -33 w 11198130"/>
                <a:gd name="connsiteY0" fmla="*/ -100 h 9525"/>
                <a:gd name="connsiteX1" fmla="*/ 11198097 w 11198130"/>
                <a:gd name="connsiteY1" fmla="*/ -1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8130" h="9525">
                  <a:moveTo>
                    <a:pt x="-33" y="-100"/>
                  </a:moveTo>
                  <a:lnTo>
                    <a:pt x="11198097" y="-100"/>
                  </a:lnTo>
                </a:path>
              </a:pathLst>
            </a:custGeom>
            <a:noFill/>
            <a:ln w="381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F795DE8-38A6-1C17-B57B-2C4CCE934AF8}"/>
                </a:ext>
              </a:extLst>
            </p:cNvPr>
            <p:cNvSpPr txBox="1"/>
            <p:nvPr/>
          </p:nvSpPr>
          <p:spPr>
            <a:xfrm>
              <a:off x="9511473" y="1073467"/>
              <a:ext cx="1497330" cy="510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b="1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Deviation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BED6B68-D1EE-D192-3C80-CE3C1CEDA8E8}"/>
                </a:ext>
              </a:extLst>
            </p:cNvPr>
            <p:cNvSpPr txBox="1"/>
            <p:nvPr/>
          </p:nvSpPr>
          <p:spPr>
            <a:xfrm>
              <a:off x="6300787" y="1073467"/>
              <a:ext cx="1373505" cy="510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b="1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Number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8F296B70-8096-29EF-AB59-66313D7CB4DE}"/>
                </a:ext>
              </a:extLst>
            </p:cNvPr>
            <p:cNvSpPr txBox="1"/>
            <p:nvPr/>
          </p:nvSpPr>
          <p:spPr>
            <a:xfrm>
              <a:off x="7502527" y="1073467"/>
              <a:ext cx="373380" cy="510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b="1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–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42F10847-EC6E-7D1B-F768-ADD27BE18D49}"/>
                </a:ext>
              </a:extLst>
            </p:cNvPr>
            <p:cNvSpPr txBox="1"/>
            <p:nvPr/>
          </p:nvSpPr>
          <p:spPr>
            <a:xfrm>
              <a:off x="7780333" y="1073467"/>
              <a:ext cx="963930" cy="510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b="1" spc="0" baseline="0" dirty="0" smtClean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Base </a:t>
              </a:r>
              <a:endParaRPr lang="en-IN" sz="2775" b="1" spc="0" baseline="0" dirty="0">
                <a:ln/>
                <a:solidFill>
                  <a:srgbClr val="002060"/>
                </a:solidFill>
                <a:latin typeface="Roboto Condensed"/>
                <a:ea typeface="Roboto Condensed"/>
                <a:cs typeface="Roboto Condensed"/>
                <a:sym typeface="Roboto Condensed"/>
                <a:rtl val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8E7EF7F-BA5C-7F0E-9717-87869F5ECF81}"/>
                </a:ext>
              </a:extLst>
            </p:cNvPr>
            <p:cNvSpPr txBox="1"/>
            <p:nvPr/>
          </p:nvSpPr>
          <p:spPr>
            <a:xfrm>
              <a:off x="4250559" y="1073467"/>
              <a:ext cx="878205" cy="510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b="1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Base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C258F3B1-94E9-9EE1-8EAA-BC802904C79E}"/>
                </a:ext>
              </a:extLst>
            </p:cNvPr>
            <p:cNvSpPr txBox="1"/>
            <p:nvPr/>
          </p:nvSpPr>
          <p:spPr>
            <a:xfrm>
              <a:off x="1251013" y="1073467"/>
              <a:ext cx="1287780" cy="510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b="1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Number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DA198CB9-9168-9A9A-A304-1619D0BF51B7}"/>
              </a:ext>
            </a:extLst>
          </p:cNvPr>
          <p:cNvGrpSpPr/>
          <p:nvPr/>
        </p:nvGrpSpPr>
        <p:grpSpPr>
          <a:xfrm>
            <a:off x="1573272" y="1911667"/>
            <a:ext cx="8841838" cy="501015"/>
            <a:chOff x="1573272" y="1911667"/>
            <a:chExt cx="8841838" cy="501015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6E3FE7C-0E09-224A-C8AF-EDB98BA3AE2E}"/>
                </a:ext>
              </a:extLst>
            </p:cNvPr>
            <p:cNvSpPr txBox="1"/>
            <p:nvPr/>
          </p:nvSpPr>
          <p:spPr>
            <a:xfrm>
              <a:off x="10041730" y="1911667"/>
              <a:ext cx="373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CA90BF43-A46E-F658-85D5-2576EDC9794A}"/>
                </a:ext>
              </a:extLst>
            </p:cNvPr>
            <p:cNvSpPr txBox="1"/>
            <p:nvPr/>
          </p:nvSpPr>
          <p:spPr>
            <a:xfrm>
              <a:off x="6744871" y="1911667"/>
              <a:ext cx="563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AC4EA4FB-8767-B151-C975-3096700382F7}"/>
                </a:ext>
              </a:extLst>
            </p:cNvPr>
            <p:cNvSpPr txBox="1"/>
            <p:nvPr/>
          </p:nvSpPr>
          <p:spPr>
            <a:xfrm>
              <a:off x="7217568" y="1911667"/>
              <a:ext cx="4495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−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98018943-3238-AB0B-DC24-EC80BDB5E0CE}"/>
                </a:ext>
              </a:extLst>
            </p:cNvPr>
            <p:cNvSpPr txBox="1"/>
            <p:nvPr/>
          </p:nvSpPr>
          <p:spPr>
            <a:xfrm>
              <a:off x="7561677" y="1911667"/>
              <a:ext cx="563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9744B72F-8E23-1911-6FAC-F9038EE07F75}"/>
                </a:ext>
              </a:extLst>
            </p:cNvPr>
            <p:cNvSpPr txBox="1"/>
            <p:nvPr/>
          </p:nvSpPr>
          <p:spPr>
            <a:xfrm>
              <a:off x="4363278" y="1911667"/>
              <a:ext cx="563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D3583822-F9F6-0D3E-173C-023E378C2B14}"/>
                </a:ext>
              </a:extLst>
            </p:cNvPr>
            <p:cNvSpPr txBox="1"/>
            <p:nvPr/>
          </p:nvSpPr>
          <p:spPr>
            <a:xfrm>
              <a:off x="1573272" y="1911667"/>
              <a:ext cx="563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0A9C7FCD-C867-0CE1-3075-725C83F65E06}"/>
              </a:ext>
            </a:extLst>
          </p:cNvPr>
          <p:cNvGrpSpPr/>
          <p:nvPr/>
        </p:nvGrpSpPr>
        <p:grpSpPr>
          <a:xfrm>
            <a:off x="1671703" y="2740342"/>
            <a:ext cx="8875900" cy="501015"/>
            <a:chOff x="1671703" y="2740342"/>
            <a:chExt cx="8875900" cy="501015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E3C69A2A-A26D-59AE-458A-8322EF9BB971}"/>
                </a:ext>
              </a:extLst>
            </p:cNvPr>
            <p:cNvSpPr txBox="1"/>
            <p:nvPr/>
          </p:nvSpPr>
          <p:spPr>
            <a:xfrm>
              <a:off x="9909142" y="2740342"/>
              <a:ext cx="4495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−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9A1B05B0-6474-B099-17E2-CF7AA22EFDCD}"/>
                </a:ext>
              </a:extLst>
            </p:cNvPr>
            <p:cNvSpPr txBox="1"/>
            <p:nvPr/>
          </p:nvSpPr>
          <p:spPr>
            <a:xfrm>
              <a:off x="10174223" y="2740342"/>
              <a:ext cx="373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2D4F9536-534B-6EE6-EA71-90B895FF3CB9}"/>
                </a:ext>
              </a:extLst>
            </p:cNvPr>
            <p:cNvSpPr txBox="1"/>
            <p:nvPr/>
          </p:nvSpPr>
          <p:spPr>
            <a:xfrm>
              <a:off x="6843302" y="2740342"/>
              <a:ext cx="373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74778F5-71AC-AAD7-2423-1574DE5D2731}"/>
                </a:ext>
              </a:extLst>
            </p:cNvPr>
            <p:cNvSpPr txBox="1"/>
            <p:nvPr/>
          </p:nvSpPr>
          <p:spPr>
            <a:xfrm>
              <a:off x="7119146" y="2740342"/>
              <a:ext cx="4495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−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FEE46A73-09E9-B971-3CD8-E6484ABF0356}"/>
                </a:ext>
              </a:extLst>
            </p:cNvPr>
            <p:cNvSpPr txBox="1"/>
            <p:nvPr/>
          </p:nvSpPr>
          <p:spPr>
            <a:xfrm>
              <a:off x="7463246" y="2740342"/>
              <a:ext cx="563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097EDC2-4968-9360-F8A4-2E1E257D56B6}"/>
                </a:ext>
              </a:extLst>
            </p:cNvPr>
            <p:cNvSpPr txBox="1"/>
            <p:nvPr/>
          </p:nvSpPr>
          <p:spPr>
            <a:xfrm>
              <a:off x="4363278" y="2740342"/>
              <a:ext cx="563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5A22B1F0-FC3A-D26C-D565-5332805ADC4C}"/>
                </a:ext>
              </a:extLst>
            </p:cNvPr>
            <p:cNvSpPr txBox="1"/>
            <p:nvPr/>
          </p:nvSpPr>
          <p:spPr>
            <a:xfrm>
              <a:off x="1671703" y="2740342"/>
              <a:ext cx="373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7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F9E13A9F-1C3A-F099-8D2E-39B99F2F510C}"/>
              </a:ext>
            </a:extLst>
          </p:cNvPr>
          <p:cNvGrpSpPr/>
          <p:nvPr/>
        </p:nvGrpSpPr>
        <p:grpSpPr>
          <a:xfrm>
            <a:off x="1573272" y="3578542"/>
            <a:ext cx="9066438" cy="501015"/>
            <a:chOff x="1573272" y="3578542"/>
            <a:chExt cx="9066438" cy="501015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0F4D7044-69CD-B43E-D7B8-8C791630B5E6}"/>
                </a:ext>
              </a:extLst>
            </p:cNvPr>
            <p:cNvSpPr txBox="1"/>
            <p:nvPr/>
          </p:nvSpPr>
          <p:spPr>
            <a:xfrm>
              <a:off x="9810749" y="3578542"/>
              <a:ext cx="4495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−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00201D9-1A6B-430C-EBE1-724953FE1BBB}"/>
                </a:ext>
              </a:extLst>
            </p:cNvPr>
            <p:cNvSpPr txBox="1"/>
            <p:nvPr/>
          </p:nvSpPr>
          <p:spPr>
            <a:xfrm>
              <a:off x="10075830" y="3578542"/>
              <a:ext cx="563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73C18F64-1D42-AA42-DB5F-4A463ACFB200}"/>
                </a:ext>
              </a:extLst>
            </p:cNvPr>
            <p:cNvSpPr txBox="1"/>
            <p:nvPr/>
          </p:nvSpPr>
          <p:spPr>
            <a:xfrm>
              <a:off x="6646449" y="3578542"/>
              <a:ext cx="563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89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932F0BF8-AB30-6957-CFFE-91EBBD61C98D}"/>
                </a:ext>
              </a:extLst>
            </p:cNvPr>
            <p:cNvSpPr txBox="1"/>
            <p:nvPr/>
          </p:nvSpPr>
          <p:spPr>
            <a:xfrm>
              <a:off x="7119146" y="3578542"/>
              <a:ext cx="4495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−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AFCCFA9-91A6-82C9-FDC2-2765390FF6AA}"/>
                </a:ext>
              </a:extLst>
            </p:cNvPr>
            <p:cNvSpPr txBox="1"/>
            <p:nvPr/>
          </p:nvSpPr>
          <p:spPr>
            <a:xfrm>
              <a:off x="7463246" y="3578542"/>
              <a:ext cx="754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ED0AC4F3-4F1E-4DB6-5DBD-6EFD81AF0A92}"/>
                </a:ext>
              </a:extLst>
            </p:cNvPr>
            <p:cNvSpPr txBox="1"/>
            <p:nvPr/>
          </p:nvSpPr>
          <p:spPr>
            <a:xfrm>
              <a:off x="4264846" y="3578542"/>
              <a:ext cx="754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20E1543D-140F-9DAB-57F6-9D7121CC83C0}"/>
                </a:ext>
              </a:extLst>
            </p:cNvPr>
            <p:cNvSpPr txBox="1"/>
            <p:nvPr/>
          </p:nvSpPr>
          <p:spPr>
            <a:xfrm>
              <a:off x="1573272" y="3578542"/>
              <a:ext cx="563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89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B63E2457-3320-1EA6-4081-FF2A522D420A}"/>
              </a:ext>
            </a:extLst>
          </p:cNvPr>
          <p:cNvGrpSpPr/>
          <p:nvPr/>
        </p:nvGrpSpPr>
        <p:grpSpPr>
          <a:xfrm>
            <a:off x="1376428" y="4407217"/>
            <a:ext cx="9222801" cy="501015"/>
            <a:chOff x="1376428" y="4407217"/>
            <a:chExt cx="9222801" cy="501015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36E08449-694F-0ED9-7927-C7371C26B13F}"/>
                </a:ext>
              </a:extLst>
            </p:cNvPr>
            <p:cNvSpPr txBox="1"/>
            <p:nvPr/>
          </p:nvSpPr>
          <p:spPr>
            <a:xfrm>
              <a:off x="9844849" y="4407217"/>
              <a:ext cx="754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110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9C34BF1-697A-7A42-174A-3A07FDF975E7}"/>
                </a:ext>
              </a:extLst>
            </p:cNvPr>
            <p:cNvSpPr txBox="1"/>
            <p:nvPr/>
          </p:nvSpPr>
          <p:spPr>
            <a:xfrm>
              <a:off x="6351174" y="4407217"/>
              <a:ext cx="944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1110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974D543E-DC3B-1143-EC21-BF97FEB961A1}"/>
                </a:ext>
              </a:extLst>
            </p:cNvPr>
            <p:cNvSpPr txBox="1"/>
            <p:nvPr/>
          </p:nvSpPr>
          <p:spPr>
            <a:xfrm>
              <a:off x="7217568" y="4407217"/>
              <a:ext cx="4495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−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DC248A26-525B-1E25-53EC-71D721D2206A}"/>
                </a:ext>
              </a:extLst>
            </p:cNvPr>
            <p:cNvSpPr txBox="1"/>
            <p:nvPr/>
          </p:nvSpPr>
          <p:spPr>
            <a:xfrm>
              <a:off x="7561677" y="4407217"/>
              <a:ext cx="944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1DCEF3A5-BA51-5F1F-2A89-6B7949553B0F}"/>
                </a:ext>
              </a:extLst>
            </p:cNvPr>
            <p:cNvSpPr txBox="1"/>
            <p:nvPr/>
          </p:nvSpPr>
          <p:spPr>
            <a:xfrm>
              <a:off x="4166425" y="4407217"/>
              <a:ext cx="944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71BE5FFD-802A-0097-CC68-280CD562E8F4}"/>
                </a:ext>
              </a:extLst>
            </p:cNvPr>
            <p:cNvSpPr txBox="1"/>
            <p:nvPr/>
          </p:nvSpPr>
          <p:spPr>
            <a:xfrm>
              <a:off x="1376428" y="4407217"/>
              <a:ext cx="944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1110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945055B-132F-E1E7-7B53-3D74D45B5726}"/>
              </a:ext>
            </a:extLst>
          </p:cNvPr>
          <p:cNvGrpSpPr/>
          <p:nvPr/>
        </p:nvGrpSpPr>
        <p:grpSpPr>
          <a:xfrm>
            <a:off x="1277997" y="5245417"/>
            <a:ext cx="9269606" cy="501015"/>
            <a:chOff x="1277997" y="5245417"/>
            <a:chExt cx="9269606" cy="501015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8A72A49F-39B3-CE5C-EB39-AA3BB0F5AC94}"/>
                </a:ext>
              </a:extLst>
            </p:cNvPr>
            <p:cNvSpPr txBox="1"/>
            <p:nvPr/>
          </p:nvSpPr>
          <p:spPr>
            <a:xfrm>
              <a:off x="9909142" y="5245417"/>
              <a:ext cx="4495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−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45D178DD-FF16-E369-855C-7E9C3D8C3894}"/>
                </a:ext>
              </a:extLst>
            </p:cNvPr>
            <p:cNvSpPr txBox="1"/>
            <p:nvPr/>
          </p:nvSpPr>
          <p:spPr>
            <a:xfrm>
              <a:off x="10174223" y="5245417"/>
              <a:ext cx="373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BCA25A0F-1EB5-AF7C-A1FF-85D7C3446390}"/>
                </a:ext>
              </a:extLst>
            </p:cNvPr>
            <p:cNvSpPr txBox="1"/>
            <p:nvPr/>
          </p:nvSpPr>
          <p:spPr>
            <a:xfrm>
              <a:off x="6055899" y="5245417"/>
              <a:ext cx="1135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99998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31619EB4-8C06-D7C3-0167-1AB9D6F42455}"/>
                </a:ext>
              </a:extLst>
            </p:cNvPr>
            <p:cNvSpPr txBox="1"/>
            <p:nvPr/>
          </p:nvSpPr>
          <p:spPr>
            <a:xfrm>
              <a:off x="7119146" y="5245417"/>
              <a:ext cx="4495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−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A700A52D-A724-C852-09B5-2575647FC5EE}"/>
                </a:ext>
              </a:extLst>
            </p:cNvPr>
            <p:cNvSpPr txBox="1"/>
            <p:nvPr/>
          </p:nvSpPr>
          <p:spPr>
            <a:xfrm>
              <a:off x="7463246" y="5245417"/>
              <a:ext cx="1325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100000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4A59D0D0-9094-1B92-3C88-0012DF4E079F}"/>
                </a:ext>
              </a:extLst>
            </p:cNvPr>
            <p:cNvSpPr txBox="1"/>
            <p:nvPr/>
          </p:nvSpPr>
          <p:spPr>
            <a:xfrm>
              <a:off x="3969571" y="5245417"/>
              <a:ext cx="13258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100000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551ACC23-57AC-A721-5BA3-837E98963D05}"/>
                </a:ext>
              </a:extLst>
            </p:cNvPr>
            <p:cNvSpPr txBox="1"/>
            <p:nvPr/>
          </p:nvSpPr>
          <p:spPr>
            <a:xfrm>
              <a:off x="1277997" y="5245417"/>
              <a:ext cx="1135380" cy="5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775" spc="0" baseline="0">
                  <a:ln/>
                  <a:solidFill>
                    <a:srgbClr val="002060"/>
                  </a:solidFill>
                  <a:latin typeface="Cambria Math"/>
                  <a:ea typeface="Cambria Math"/>
                  <a:sym typeface="Cambria Math"/>
                  <a:rtl val="0"/>
                </a:rPr>
                <a:t>99998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5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The use of these measurement units can be traced back to the Indus Valley Civilization </a:t>
            </a:r>
            <a:r>
              <a:rPr lang="en-US" dirty="0" smtClean="0">
                <a:solidFill>
                  <a:srgbClr val="000000"/>
                </a:solidFill>
              </a:rPr>
              <a:t>(3300–1300 </a:t>
            </a:r>
            <a:r>
              <a:rPr lang="en-US" dirty="0">
                <a:solidFill>
                  <a:srgbClr val="000000"/>
                </a:solidFill>
              </a:rPr>
              <a:t>BCE) and continued through the Vedic period </a:t>
            </a:r>
            <a:r>
              <a:rPr lang="en-US" dirty="0" smtClean="0">
                <a:solidFill>
                  <a:srgbClr val="000000"/>
                </a:solidFill>
              </a:rPr>
              <a:t>(1500–500 </a:t>
            </a:r>
            <a:r>
              <a:rPr lang="en-US" dirty="0">
                <a:solidFill>
                  <a:srgbClr val="000000"/>
                </a:solidFill>
              </a:rPr>
              <a:t>BCE), the Maurya Empire </a:t>
            </a:r>
            <a:r>
              <a:rPr lang="en-US" dirty="0" smtClean="0">
                <a:solidFill>
                  <a:srgbClr val="000000"/>
                </a:solidFill>
              </a:rPr>
              <a:t>(322–185 </a:t>
            </a:r>
            <a:r>
              <a:rPr lang="en-US" dirty="0">
                <a:solidFill>
                  <a:srgbClr val="000000"/>
                </a:solidFill>
              </a:rPr>
              <a:t>BCE), and later periods.</a:t>
            </a:r>
          </a:p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These units were documented in ancient texts such as the </a:t>
            </a:r>
            <a:r>
              <a:rPr lang="en-US" b="1" dirty="0" err="1">
                <a:solidFill>
                  <a:srgbClr val="FF0000"/>
                </a:solidFill>
              </a:rPr>
              <a:t>Arthashastra</a:t>
            </a:r>
            <a:r>
              <a:rPr lang="en-US" dirty="0">
                <a:solidFill>
                  <a:srgbClr val="000000"/>
                </a:solidFill>
              </a:rPr>
              <a:t> by </a:t>
            </a:r>
            <a:r>
              <a:rPr lang="en-US" b="1" dirty="0" err="1">
                <a:solidFill>
                  <a:srgbClr val="FF0000"/>
                </a:solidFill>
              </a:rPr>
              <a:t>Kautilya</a:t>
            </a:r>
            <a:r>
              <a:rPr lang="en-US" dirty="0">
                <a:solidFill>
                  <a:srgbClr val="000000"/>
                </a:solidFill>
              </a:rPr>
              <a:t> and various Vedic scriptures.</a:t>
            </a:r>
          </a:p>
          <a:p>
            <a:pPr marL="0" indent="0">
              <a:lnSpc>
                <a:spcPct val="150000"/>
              </a:lnSpc>
              <a:buFont typeface="Wingdings 3" panose="05040102010807070707" pitchFamily="18" charset="2"/>
              <a:buNone/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111111"/>
              </a:solidFill>
              <a:highlight>
                <a:srgbClr val="F7F7F7"/>
              </a:highlight>
              <a:latin typeface="-apple-system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Ancient units for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Units of Length</a:t>
            </a:r>
            <a:endParaRPr lang="en-US" dirty="0"/>
          </a:p>
        </p:txBody>
      </p: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4496"/>
              </p:ext>
            </p:extLst>
          </p:nvPr>
        </p:nvGraphicFramePr>
        <p:xfrm>
          <a:off x="282097" y="940892"/>
          <a:ext cx="11705590" cy="49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/>
                <a:gridCol w="5269230"/>
                <a:gridCol w="40325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+mj-lt"/>
                        </a:rPr>
                        <a:t>Unit</a:t>
                      </a:r>
                      <a:endParaRPr lang="en-IN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+mj-lt"/>
                        </a:rPr>
                        <a:t>Value / Approximation</a:t>
                      </a:r>
                      <a:endParaRPr lang="en-IN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+mj-lt"/>
                        </a:rPr>
                        <a:t>Usage</a:t>
                      </a:r>
                      <a:endParaRPr lang="en-IN" sz="2400" dirty="0">
                        <a:latin typeface="+mj-lt"/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>
                          <a:latin typeface="+mj-lt"/>
                        </a:rPr>
                        <a:t>Angula</a:t>
                      </a:r>
                      <a:r>
                        <a:rPr lang="en-IN" sz="2400" dirty="0">
                          <a:latin typeface="+mj-lt"/>
                        </a:rPr>
                        <a:t> (</a:t>
                      </a:r>
                      <a:r>
                        <a:rPr lang="hi-IN" sz="2400" dirty="0">
                          <a:latin typeface="+mj-lt"/>
                        </a:rPr>
                        <a:t>अङ्गुल)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1 </a:t>
                      </a:r>
                      <a:r>
                        <a:rPr lang="en-US" sz="2400" dirty="0" err="1">
                          <a:latin typeface="+mj-lt"/>
                        </a:rPr>
                        <a:t>Angula</a:t>
                      </a:r>
                      <a:r>
                        <a:rPr lang="en-US" sz="2400" dirty="0">
                          <a:latin typeface="+mj-lt"/>
                        </a:rPr>
                        <a:t> ≈ ¾ inch (1.9 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+mj-lt"/>
                        </a:rPr>
                        <a:t>Small lengths (finger width)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+mj-lt"/>
                        </a:rPr>
                        <a:t>Hasta (</a:t>
                      </a:r>
                      <a:r>
                        <a:rPr lang="hi-IN" sz="2400" dirty="0">
                          <a:latin typeface="+mj-lt"/>
                        </a:rPr>
                        <a:t>हस्त)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j-lt"/>
                        </a:rPr>
                        <a:t>1 Hasta = 24 Angulas ≈ 18 </a:t>
                      </a:r>
                      <a:r>
                        <a:rPr lang="es-ES" sz="2400" dirty="0" err="1">
                          <a:latin typeface="+mj-lt"/>
                        </a:rPr>
                        <a:t>inches</a:t>
                      </a:r>
                      <a:r>
                        <a:rPr lang="es-ES" sz="2400" dirty="0">
                          <a:latin typeface="+mj-lt"/>
                        </a:rPr>
                        <a:t> (45 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Length of a hand or forearm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>
                          <a:latin typeface="+mj-lt"/>
                        </a:rPr>
                        <a:t>Dhanusha</a:t>
                      </a:r>
                      <a:r>
                        <a:rPr lang="en-IN" sz="2400" dirty="0">
                          <a:latin typeface="+mj-lt"/>
                        </a:rPr>
                        <a:t> (</a:t>
                      </a:r>
                      <a:r>
                        <a:rPr lang="hi-IN" sz="2400" dirty="0">
                          <a:latin typeface="+mj-lt"/>
                        </a:rPr>
                        <a:t>धनुष)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+mj-lt"/>
                        </a:rPr>
                        <a:t>1 </a:t>
                      </a:r>
                      <a:r>
                        <a:rPr lang="en-IN" sz="2400" dirty="0" err="1">
                          <a:latin typeface="+mj-lt"/>
                        </a:rPr>
                        <a:t>Dhanusha</a:t>
                      </a:r>
                      <a:r>
                        <a:rPr lang="en-IN" sz="2400" dirty="0">
                          <a:latin typeface="+mj-lt"/>
                        </a:rPr>
                        <a:t> = 4 </a:t>
                      </a:r>
                      <a:r>
                        <a:rPr lang="en-IN" sz="2400" dirty="0" err="1">
                          <a:latin typeface="+mj-lt"/>
                        </a:rPr>
                        <a:t>Aratnis</a:t>
                      </a:r>
                      <a:r>
                        <a:rPr lang="en-IN" sz="2400" dirty="0">
                          <a:latin typeface="+mj-lt"/>
                        </a:rPr>
                        <a:t> ≈ 6 feet (182 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+mj-lt"/>
                        </a:rPr>
                        <a:t>Bow's length (longer distances)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>
                          <a:latin typeface="+mj-lt"/>
                        </a:rPr>
                        <a:t>Yojana</a:t>
                      </a:r>
                      <a:r>
                        <a:rPr lang="en-IN" sz="2400" dirty="0">
                          <a:latin typeface="+mj-lt"/>
                        </a:rPr>
                        <a:t> (</a:t>
                      </a:r>
                      <a:r>
                        <a:rPr lang="hi-IN" sz="2400" dirty="0">
                          <a:latin typeface="+mj-lt"/>
                        </a:rPr>
                        <a:t>योजन)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1 </a:t>
                      </a:r>
                      <a:r>
                        <a:rPr lang="en-US" sz="2400" dirty="0" err="1">
                          <a:latin typeface="+mj-lt"/>
                        </a:rPr>
                        <a:t>Yojana</a:t>
                      </a:r>
                      <a:r>
                        <a:rPr lang="en-US" sz="2400" dirty="0">
                          <a:latin typeface="+mj-lt"/>
                        </a:rPr>
                        <a:t> ≈ 8 to 9 miles (12 to 15 km)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+mj-lt"/>
                        </a:rPr>
                        <a:t>Long distances (travel)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>
                          <a:latin typeface="+mj-lt"/>
                        </a:rPr>
                        <a:t>Krosa</a:t>
                      </a:r>
                      <a:r>
                        <a:rPr lang="en-IN" sz="2400" dirty="0">
                          <a:latin typeface="+mj-lt"/>
                        </a:rPr>
                        <a:t> (</a:t>
                      </a:r>
                      <a:r>
                        <a:rPr lang="hi-IN" sz="2400" dirty="0">
                          <a:latin typeface="+mj-lt"/>
                        </a:rPr>
                        <a:t>क्रोश)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400" dirty="0">
                          <a:latin typeface="+mj-lt"/>
                        </a:rPr>
                        <a:t>1 Krosa ≈ 3,000 meters (3 km)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Land area or distance measure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84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Units of Weight</a:t>
            </a:r>
            <a:endParaRPr lang="en-US" dirty="0"/>
          </a:p>
        </p:txBody>
      </p: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735245"/>
              </p:ext>
            </p:extLst>
          </p:nvPr>
        </p:nvGraphicFramePr>
        <p:xfrm>
          <a:off x="282097" y="940892"/>
          <a:ext cx="11705590" cy="49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/>
                <a:gridCol w="5269230"/>
                <a:gridCol w="40325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+mj-lt"/>
                        </a:rPr>
                        <a:t>Unit</a:t>
                      </a:r>
                      <a:endParaRPr lang="en-IN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latin typeface="+mj-lt"/>
                        </a:rPr>
                        <a:t>Value / Approximation</a:t>
                      </a:r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latin typeface="+mj-lt"/>
                        </a:rPr>
                        <a:t>Usage</a:t>
                      </a:r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Ratti (</a:t>
                      </a:r>
                      <a:r>
                        <a:rPr lang="hi-IN" sz="2400">
                          <a:latin typeface="+mj-lt"/>
                        </a:rPr>
                        <a:t>रत्ती)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+mj-lt"/>
                        </a:rPr>
                        <a:t>1 </a:t>
                      </a:r>
                      <a:r>
                        <a:rPr lang="en-IN" sz="2400" dirty="0" err="1">
                          <a:latin typeface="+mj-lt"/>
                        </a:rPr>
                        <a:t>Ratti</a:t>
                      </a:r>
                      <a:r>
                        <a:rPr lang="en-IN" sz="2400" dirty="0">
                          <a:latin typeface="+mj-lt"/>
                        </a:rPr>
                        <a:t> ≈ 0.11 grams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Small weights (jewelry, seeds)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Masha (</a:t>
                      </a:r>
                      <a:r>
                        <a:rPr lang="hi-IN" sz="2400">
                          <a:latin typeface="+mj-lt"/>
                        </a:rPr>
                        <a:t>माष)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1 Masha = 8 Rattis ≈ 0.9 grams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+mj-lt"/>
                        </a:rPr>
                        <a:t>Weighing in trade and medicine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Tola (</a:t>
                      </a:r>
                      <a:r>
                        <a:rPr lang="hi-IN" sz="2400">
                          <a:latin typeface="+mj-lt"/>
                        </a:rPr>
                        <a:t>तोला)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1 Tola = 12 Mashas ≈ 11.66 grams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Precious metals (gold, silver)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Ser (</a:t>
                      </a:r>
                      <a:r>
                        <a:rPr lang="hi-IN" sz="2400">
                          <a:latin typeface="+mj-lt"/>
                        </a:rPr>
                        <a:t>सेर)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+mj-lt"/>
                        </a:rPr>
                        <a:t>1 Ser = 80 Tolas ≈ 933 grams or ~1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Trade in grains, groceries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Maund (</a:t>
                      </a:r>
                      <a:r>
                        <a:rPr lang="hi-IN" sz="2400">
                          <a:latin typeface="+mj-lt"/>
                        </a:rPr>
                        <a:t>मण)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>
                          <a:latin typeface="+mj-lt"/>
                        </a:rPr>
                        <a:t>1 Maund = 40 Sers ≈ 37.3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+mj-lt"/>
                        </a:rPr>
                        <a:t>Large-scale trading of grains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4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Units of Area</a:t>
            </a:r>
            <a:endParaRPr lang="en-US" dirty="0"/>
          </a:p>
        </p:txBody>
      </p: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149336"/>
              </p:ext>
            </p:extLst>
          </p:nvPr>
        </p:nvGraphicFramePr>
        <p:xfrm>
          <a:off x="243205" y="1235860"/>
          <a:ext cx="11705590" cy="22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/>
                <a:gridCol w="5269230"/>
                <a:gridCol w="40325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+mj-lt"/>
                        </a:rPr>
                        <a:t>Unit</a:t>
                      </a:r>
                      <a:endParaRPr lang="en-IN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latin typeface="+mj-lt"/>
                        </a:rPr>
                        <a:t>Value / Approximation</a:t>
                      </a:r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>
                          <a:latin typeface="+mj-lt"/>
                        </a:rPr>
                        <a:t>Usage</a:t>
                      </a:r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Nivartana (</a:t>
                      </a:r>
                      <a:r>
                        <a:rPr lang="hi-IN" sz="2400">
                          <a:latin typeface="+mj-lt"/>
                        </a:rPr>
                        <a:t>निवर्तन)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1 Nivartana ≈ 1.6 acres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Agricultural land measurement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+mj-lt"/>
                        </a:rPr>
                        <a:t>Kulyavapa (</a:t>
                      </a:r>
                      <a:r>
                        <a:rPr lang="hi-IN" sz="2400">
                          <a:latin typeface="+mj-lt"/>
                        </a:rPr>
                        <a:t>कुल्यवाप)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+mj-lt"/>
                        </a:rPr>
                        <a:t>1 Kulyavapa ≈ 5 acres (varied)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Amount of land plowed in a day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5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Units of Volume</a:t>
            </a:r>
            <a:endParaRPr lang="en-US" dirty="0"/>
          </a:p>
        </p:txBody>
      </p: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369854"/>
              </p:ext>
            </p:extLst>
          </p:nvPr>
        </p:nvGraphicFramePr>
        <p:xfrm>
          <a:off x="243205" y="1235861"/>
          <a:ext cx="11705590" cy="31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93"/>
                <a:gridCol w="5269230"/>
                <a:gridCol w="40325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Unit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/>
                        <a:t>Value / Approximation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/>
                        <a:t>Usage</a:t>
                      </a:r>
                      <a:endParaRPr lang="en-IN" sz="2400"/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 smtClean="0"/>
                        <a:t>Prastha</a:t>
                      </a:r>
                      <a:endParaRPr lang="hi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400"/>
                        <a:t>1 Prastha = 64 Tolas ≈ 768 grams (dry vol.)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Grains and dry volumes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 smtClean="0"/>
                        <a:t>Kumbha</a:t>
                      </a:r>
                      <a:endParaRPr lang="hi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1 Kumbha ≈ 20 liters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Liquid measurements</a:t>
                      </a: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 smtClean="0"/>
                        <a:t>Drona</a:t>
                      </a:r>
                      <a:endParaRPr lang="hi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 Drona = 100 Prasthas ≈ 80 kg of grain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Grain storage or volume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Units of Time</a:t>
            </a:r>
            <a:endParaRPr lang="en-US" dirty="0"/>
          </a:p>
        </p:txBody>
      </p: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624298"/>
              </p:ext>
            </p:extLst>
          </p:nvPr>
        </p:nvGraphicFramePr>
        <p:xfrm>
          <a:off x="1363186" y="873433"/>
          <a:ext cx="9465628" cy="51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80"/>
                <a:gridCol w="3880168"/>
                <a:gridCol w="3268980"/>
              </a:tblGrid>
              <a:tr h="648000"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+mj-lt"/>
                        </a:rPr>
                        <a:t>Unit</a:t>
                      </a:r>
                      <a:endParaRPr lang="en-IN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+mj-lt"/>
                        </a:rPr>
                        <a:t>Value / Approximation</a:t>
                      </a:r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>
                          <a:latin typeface="+mj-lt"/>
                        </a:rPr>
                        <a:t>Usage</a:t>
                      </a:r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Kala (</a:t>
                      </a:r>
                      <a:r>
                        <a:rPr lang="hi-IN" sz="2400">
                          <a:latin typeface="+mj-lt"/>
                        </a:rPr>
                        <a:t>काल)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1 Kala ≈ 48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Small units of time</a:t>
                      </a: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Muhurta (</a:t>
                      </a:r>
                      <a:r>
                        <a:rPr lang="hi-IN" sz="2400">
                          <a:latin typeface="+mj-lt"/>
                        </a:rPr>
                        <a:t>मुहूर्त)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1 Muhurta = 48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Daily timekeeping, rituals</a:t>
                      </a: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Yuga (</a:t>
                      </a:r>
                      <a:r>
                        <a:rPr lang="hi-IN" sz="2400">
                          <a:latin typeface="+mj-lt"/>
                        </a:rPr>
                        <a:t>युग)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Krita Yuga = 1,728,000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Large cosmic cycles</a:t>
                      </a: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lstStyle/>
                    <a:p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Treta Yuga = 1,296,000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lstStyle/>
                    <a:p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Dvapara Yuga = 864,000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lstStyle/>
                    <a:p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Kali Yuga = 432,000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>
                        <a:latin typeface="+mj-lt"/>
                      </a:endParaRP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Ghatika (</a:t>
                      </a:r>
                      <a:r>
                        <a:rPr lang="hi-IN" sz="2400">
                          <a:latin typeface="+mj-lt"/>
                        </a:rPr>
                        <a:t>घटिका)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+mj-lt"/>
                        </a:rPr>
                        <a:t>1 Ghatika ≈ 24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+mj-lt"/>
                        </a:rPr>
                        <a:t>Vedic time, astrology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16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53" y="6152950"/>
            <a:ext cx="1560394" cy="7050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48A0F847-455E-1823-14BB-89C6ED3D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> </a:t>
            </a:r>
            <a:b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</a:br>
            <a:r>
              <a:rPr lang="en-IN" dirty="0"/>
              <a:t>Modern units for measurements</a:t>
            </a:r>
          </a:p>
        </p:txBody>
      </p:sp>
    </p:spTree>
    <p:extLst>
      <p:ext uri="{BB962C8B-B14F-4D97-AF65-F5344CB8AC3E}">
        <p14:creationId xmlns:p14="http://schemas.microsoft.com/office/powerpoint/2010/main" val="6402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19200"/>
            <a:ext cx="11929641" cy="55905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modern system of measurement widely used today is the International System of Units (SI) also known as the metric system.</a:t>
            </a:r>
          </a:p>
          <a:p>
            <a:pPr>
              <a:lnSpc>
                <a:spcPct val="150000"/>
              </a:lnSpc>
            </a:pPr>
            <a:r>
              <a:rPr lang="en-US" dirty="0"/>
              <a:t>It is the most widely used system of measurement globally. </a:t>
            </a:r>
          </a:p>
          <a:p>
            <a:pPr>
              <a:lnSpc>
                <a:spcPct val="150000"/>
              </a:lnSpc>
            </a:pPr>
            <a:r>
              <a:rPr lang="en-US" dirty="0"/>
              <a:t>It was established in 1960 by the General Conference on Weights and Measures (CGPM) and is maintained by the International Bureau of Weights and Measures (BIPM). </a:t>
            </a:r>
          </a:p>
          <a:p>
            <a:pPr>
              <a:lnSpc>
                <a:spcPct val="150000"/>
              </a:lnSpc>
            </a:pPr>
            <a:r>
              <a:rPr lang="en-US" dirty="0"/>
              <a:t>The SI system is designed to provide a consistent framework for measurements across various scientific, industrial, and everyday applications.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Modern units for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Global Standardization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SI system’s global adoption ensures that measurements </a:t>
            </a:r>
            <a:r>
              <a:rPr lang="en-US" dirty="0" smtClean="0"/>
              <a:t>are… 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consistent and comparable </a:t>
            </a:r>
            <a:r>
              <a:rPr lang="en-US" dirty="0" smtClean="0"/>
              <a:t>worldwide. 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facilitating international </a:t>
            </a:r>
            <a:r>
              <a:rPr lang="en-US" dirty="0" smtClean="0"/>
              <a:t>trade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scientific </a:t>
            </a:r>
            <a:r>
              <a:rPr lang="en-US" dirty="0" smtClean="0"/>
              <a:t>research. 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technological development. </a:t>
            </a:r>
            <a:r>
              <a:rPr lang="en-US" dirty="0">
                <a:highlight>
                  <a:srgbClr val="F7F7F7"/>
                </a:highlight>
              </a:rPr>
              <a:t> </a:t>
            </a:r>
            <a:endParaRPr lang="en-US" sz="700" dirty="0">
              <a:solidFill>
                <a:srgbClr val="111111"/>
              </a:solidFill>
              <a:highlight>
                <a:srgbClr val="F7F7F7"/>
              </a:highlight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It also helps avoid confusion and errors that can arise from using different measurement systems.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Modern units for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highlight>
                  <a:srgbClr val="FFFFFF"/>
                </a:highlight>
              </a:rPr>
              <a:t>The SI system is built on seven base units, each representing a fundamental physical quantity:</a:t>
            </a:r>
          </a:p>
          <a:p>
            <a:pPr marL="265113" lvl="1" indent="-265113">
              <a:lnSpc>
                <a:spcPct val="150000"/>
              </a:lnSpc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800" dirty="0" smtClean="0">
                <a:solidFill>
                  <a:srgbClr val="0070C0"/>
                </a:solidFill>
                <a:highlight>
                  <a:srgbClr val="FFFFFF"/>
                </a:highlight>
              </a:rPr>
              <a:t>Meter </a:t>
            </a:r>
            <a:r>
              <a:rPr lang="en-US" sz="2800" dirty="0">
                <a:solidFill>
                  <a:srgbClr val="0070C0"/>
                </a:solidFill>
                <a:highlight>
                  <a:srgbClr val="FFFFFF"/>
                </a:highlight>
              </a:rPr>
              <a:t>(m):</a:t>
            </a:r>
            <a:r>
              <a:rPr lang="en-US" sz="2800" dirty="0">
                <a:highlight>
                  <a:srgbClr val="FFFFFF"/>
                </a:highlight>
              </a:rPr>
              <a:t> The unit of length. </a:t>
            </a:r>
          </a:p>
          <a:p>
            <a:pPr marL="265113" lvl="1" indent="-265113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800" dirty="0">
                <a:solidFill>
                  <a:srgbClr val="0070C0"/>
                </a:solidFill>
                <a:highlight>
                  <a:srgbClr val="FFFFFF"/>
                </a:highlight>
              </a:rPr>
              <a:t>Kilogram (kg): </a:t>
            </a:r>
            <a:r>
              <a:rPr lang="en-US" sz="2800" dirty="0">
                <a:highlight>
                  <a:srgbClr val="FFFFFF"/>
                </a:highlight>
              </a:rPr>
              <a:t>The unit of mass. </a:t>
            </a:r>
          </a:p>
          <a:p>
            <a:pPr marL="265113" lvl="1" indent="-265113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800" dirty="0">
                <a:solidFill>
                  <a:srgbClr val="0070C0"/>
                </a:solidFill>
                <a:highlight>
                  <a:srgbClr val="FFFFFF"/>
                </a:highlight>
              </a:rPr>
              <a:t>Second (s): </a:t>
            </a:r>
            <a:r>
              <a:rPr lang="en-US" sz="2800" dirty="0">
                <a:highlight>
                  <a:srgbClr val="FFFFFF"/>
                </a:highlight>
              </a:rPr>
              <a:t>The unit of time.</a:t>
            </a:r>
          </a:p>
          <a:p>
            <a:pPr marL="265113" lvl="1" indent="-265113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800" dirty="0">
                <a:solidFill>
                  <a:srgbClr val="0070C0"/>
                </a:solidFill>
                <a:highlight>
                  <a:srgbClr val="FFFFFF"/>
                </a:highlight>
              </a:rPr>
              <a:t>Ampere (A): </a:t>
            </a:r>
            <a:r>
              <a:rPr lang="en-US" sz="2800" dirty="0">
                <a:highlight>
                  <a:srgbClr val="FFFFFF"/>
                </a:highlight>
              </a:rPr>
              <a:t>The unit of electric current.</a:t>
            </a:r>
          </a:p>
          <a:p>
            <a:pPr marL="265113" lvl="1" indent="-265113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800" dirty="0">
                <a:solidFill>
                  <a:srgbClr val="0070C0"/>
                </a:solidFill>
                <a:highlight>
                  <a:srgbClr val="FFFFFF"/>
                </a:highlight>
              </a:rPr>
              <a:t>Kelvin (K): </a:t>
            </a:r>
            <a:r>
              <a:rPr lang="en-US" sz="2800" dirty="0">
                <a:highlight>
                  <a:srgbClr val="FFFFFF"/>
                </a:highlight>
              </a:rPr>
              <a:t>The unit of thermodynamic temperature.</a:t>
            </a:r>
          </a:p>
          <a:p>
            <a:pPr marL="265113" lvl="1" indent="-265113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800" dirty="0">
                <a:solidFill>
                  <a:srgbClr val="0070C0"/>
                </a:solidFill>
                <a:highlight>
                  <a:srgbClr val="FFFFFF"/>
                </a:highlight>
              </a:rPr>
              <a:t>Mole (mol): </a:t>
            </a:r>
            <a:r>
              <a:rPr lang="en-US" sz="2800" dirty="0">
                <a:highlight>
                  <a:srgbClr val="FFFFFF"/>
                </a:highlight>
              </a:rPr>
              <a:t>The unit of the amount of substance. </a:t>
            </a:r>
          </a:p>
          <a:p>
            <a:pPr marL="265113" lvl="1" indent="-265113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800" dirty="0">
                <a:solidFill>
                  <a:srgbClr val="0070C0"/>
                </a:solidFill>
                <a:highlight>
                  <a:srgbClr val="FFFFFF"/>
                </a:highlight>
              </a:rPr>
              <a:t>Candela (cd): </a:t>
            </a:r>
            <a:r>
              <a:rPr lang="en-US" sz="2800" dirty="0">
                <a:highlight>
                  <a:srgbClr val="FFFFFF"/>
                </a:highlight>
              </a:rPr>
              <a:t>The unit of luminous </a:t>
            </a:r>
            <a:r>
              <a:rPr lang="en-US" dirty="0"/>
              <a:t>intensity.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In Vedic </a:t>
            </a:r>
            <a:r>
              <a:rPr lang="en-US" dirty="0" smtClean="0">
                <a:highlight>
                  <a:srgbClr val="FFFFFF"/>
                </a:highlight>
              </a:rPr>
              <a:t>Mathematics, </a:t>
            </a:r>
            <a:r>
              <a:rPr lang="en-US" dirty="0">
                <a:highlight>
                  <a:srgbClr val="FFFFFF"/>
                </a:highlight>
              </a:rPr>
              <a:t>a </a:t>
            </a:r>
            <a:r>
              <a:rPr lang="en-US" b="1" dirty="0">
                <a:highlight>
                  <a:srgbClr val="FFFFFF"/>
                </a:highlight>
              </a:rPr>
              <a:t>sub-base number</a:t>
            </a:r>
            <a:r>
              <a:rPr lang="en-US" dirty="0">
                <a:highlight>
                  <a:srgbClr val="FFFFFF"/>
                </a:highlight>
              </a:rPr>
              <a:t> is used to simplify calculations, especially in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multiplication and division</a:t>
            </a:r>
            <a:r>
              <a:rPr lang="en-US" dirty="0">
                <a:highlight>
                  <a:srgbClr val="FFFFFF"/>
                </a:highligh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The sub-base is typically a multiple of the base number, which is often a power of 10 (like 10, 100, 1000, etc.). </a:t>
            </a:r>
          </a:p>
          <a:p>
            <a:pPr>
              <a:lnSpc>
                <a:spcPct val="150000"/>
              </a:lnSpc>
            </a:pPr>
            <a:r>
              <a:rPr lang="en-US" dirty="0"/>
              <a:t>The base is a number close to the multiplied or divided numbers. </a:t>
            </a:r>
          </a:p>
          <a:p>
            <a:pPr>
              <a:lnSpc>
                <a:spcPct val="150000"/>
              </a:lnSpc>
            </a:pPr>
            <a:r>
              <a:rPr lang="en-US" dirty="0"/>
              <a:t>The sub-base is a multiple of this base. </a:t>
            </a:r>
          </a:p>
          <a:p>
            <a:pPr>
              <a:lnSpc>
                <a:spcPct val="150000"/>
              </a:lnSpc>
            </a:pPr>
            <a:r>
              <a:rPr lang="en-US" dirty="0"/>
              <a:t>For example, if the base is 10, a sub-base could be 20, </a:t>
            </a:r>
            <a:r>
              <a:rPr lang="en-US" dirty="0" smtClean="0"/>
              <a:t>30 </a:t>
            </a:r>
            <a:r>
              <a:rPr lang="en-US" dirty="0"/>
              <a:t>etc.</a:t>
            </a:r>
            <a:endParaRPr lang="en-US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Sub-Base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The system can accommodate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coherent units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for an unlimited number of additional quantities. These are called coherent 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hlinkClick r:id="rId2" tooltip="SI derived unit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derived units</a:t>
            </a:r>
            <a:r>
              <a:rPr lang="en-US" u="none" strike="noStrike" dirty="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200" b="0" i="0" dirty="0">
              <a:solidFill>
                <a:srgbClr val="202122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 Which can always be represented as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products of powers of the base units</a:t>
            </a:r>
            <a:r>
              <a:rPr lang="en-US" b="0" i="0" dirty="0">
                <a:effectLst/>
                <a:highlight>
                  <a:srgbClr val="FFFFFF"/>
                </a:highlight>
              </a:rPr>
              <a:t>.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b="0" i="0" dirty="0">
              <a:solidFill>
                <a:srgbClr val="FF0000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Twenty-two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 coherent derived units have been provided with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special names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symbols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Derived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Derived Units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2F0084-F660-2A06-8D3A-CA0BB6B4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08733BF4-71FE-ACF2-7869-9034BCD7142E}"/>
              </a:ext>
            </a:extLst>
          </p:cNvPr>
          <p:cNvGrpSpPr/>
          <p:nvPr/>
        </p:nvGrpSpPr>
        <p:grpSpPr>
          <a:xfrm>
            <a:off x="200510" y="812734"/>
            <a:ext cx="11784225" cy="5691328"/>
            <a:chOff x="200510" y="812734"/>
            <a:chExt cx="11784225" cy="5691328"/>
          </a:xfrm>
        </p:grpSpPr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F06CCEB-A767-47B9-C034-5D3DAFD3E446}"/>
                </a:ext>
              </a:extLst>
            </p:cNvPr>
            <p:cNvSpPr/>
            <p:nvPr/>
          </p:nvSpPr>
          <p:spPr>
            <a:xfrm>
              <a:off x="4383604" y="2298327"/>
              <a:ext cx="2960826" cy="609409"/>
            </a:xfrm>
            <a:custGeom>
              <a:avLst/>
              <a:gdLst>
                <a:gd name="connsiteX0" fmla="*/ -19 w 2960826"/>
                <a:gd name="connsiteY0" fmla="*/ -84 h 609409"/>
                <a:gd name="connsiteX1" fmla="*/ 2960808 w 2960826"/>
                <a:gd name="connsiteY1" fmla="*/ -84 h 609409"/>
                <a:gd name="connsiteX2" fmla="*/ 2960808 w 2960826"/>
                <a:gd name="connsiteY2" fmla="*/ 609325 h 609409"/>
                <a:gd name="connsiteX3" fmla="*/ -19 w 2960826"/>
                <a:gd name="connsiteY3" fmla="*/ 609325 h 6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826" h="609409">
                  <a:moveTo>
                    <a:pt x="-19" y="-84"/>
                  </a:moveTo>
                  <a:lnTo>
                    <a:pt x="2960808" y="-84"/>
                  </a:lnTo>
                  <a:lnTo>
                    <a:pt x="2960808" y="609325"/>
                  </a:lnTo>
                  <a:lnTo>
                    <a:pt x="-19" y="609325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856A79EE-C541-0816-8028-20F17FF58B5C}"/>
                </a:ext>
              </a:extLst>
            </p:cNvPr>
            <p:cNvGrpSpPr/>
            <p:nvPr/>
          </p:nvGrpSpPr>
          <p:grpSpPr>
            <a:xfrm>
              <a:off x="200510" y="812734"/>
              <a:ext cx="11784225" cy="5691328"/>
              <a:chOff x="200510" y="812734"/>
              <a:chExt cx="11784225" cy="569132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71FFCDF9-9634-3AAB-BD26-B7FA80D6CB9D}"/>
                  </a:ext>
                </a:extLst>
              </p:cNvPr>
              <p:cNvSpPr/>
              <p:nvPr/>
            </p:nvSpPr>
            <p:spPr>
              <a:xfrm>
                <a:off x="206859" y="819083"/>
                <a:ext cx="2088369" cy="869834"/>
              </a:xfrm>
              <a:custGeom>
                <a:avLst/>
                <a:gdLst>
                  <a:gd name="connsiteX0" fmla="*/ -19 w 2088369"/>
                  <a:gd name="connsiteY0" fmla="*/ -84 h 869834"/>
                  <a:gd name="connsiteX1" fmla="*/ 2088351 w 2088369"/>
                  <a:gd name="connsiteY1" fmla="*/ -84 h 869834"/>
                  <a:gd name="connsiteX2" fmla="*/ 2088351 w 2088369"/>
                  <a:gd name="connsiteY2" fmla="*/ 869751 h 869834"/>
                  <a:gd name="connsiteX3" fmla="*/ -19 w 2088369"/>
                  <a:gd name="connsiteY3" fmla="*/ 869751 h 8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69" h="869834">
                    <a:moveTo>
                      <a:pt x="-19" y="-84"/>
                    </a:moveTo>
                    <a:lnTo>
                      <a:pt x="2088351" y="-84"/>
                    </a:lnTo>
                    <a:lnTo>
                      <a:pt x="2088351" y="869751"/>
                    </a:lnTo>
                    <a:lnTo>
                      <a:pt x="-19" y="869751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B7653EEA-A3DB-9ACF-01C3-626B513B6269}"/>
                  </a:ext>
                </a:extLst>
              </p:cNvPr>
              <p:cNvSpPr/>
              <p:nvPr/>
            </p:nvSpPr>
            <p:spPr>
              <a:xfrm>
                <a:off x="2295229" y="819083"/>
                <a:ext cx="2088375" cy="869834"/>
              </a:xfrm>
              <a:custGeom>
                <a:avLst/>
                <a:gdLst>
                  <a:gd name="connsiteX0" fmla="*/ -19 w 2088375"/>
                  <a:gd name="connsiteY0" fmla="*/ -84 h 869834"/>
                  <a:gd name="connsiteX1" fmla="*/ 2088356 w 2088375"/>
                  <a:gd name="connsiteY1" fmla="*/ -84 h 869834"/>
                  <a:gd name="connsiteX2" fmla="*/ 2088356 w 2088375"/>
                  <a:gd name="connsiteY2" fmla="*/ 869751 h 869834"/>
                  <a:gd name="connsiteX3" fmla="*/ -19 w 2088375"/>
                  <a:gd name="connsiteY3" fmla="*/ 869751 h 8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869834">
                    <a:moveTo>
                      <a:pt x="-19" y="-84"/>
                    </a:moveTo>
                    <a:lnTo>
                      <a:pt x="2088356" y="-84"/>
                    </a:lnTo>
                    <a:lnTo>
                      <a:pt x="2088356" y="869751"/>
                    </a:lnTo>
                    <a:lnTo>
                      <a:pt x="-19" y="869751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D8052B10-C1DC-B1F6-9D43-3E12975F04DF}"/>
                  </a:ext>
                </a:extLst>
              </p:cNvPr>
              <p:cNvSpPr/>
              <p:nvPr/>
            </p:nvSpPr>
            <p:spPr>
              <a:xfrm>
                <a:off x="4383604" y="819083"/>
                <a:ext cx="2960826" cy="869834"/>
              </a:xfrm>
              <a:custGeom>
                <a:avLst/>
                <a:gdLst>
                  <a:gd name="connsiteX0" fmla="*/ -19 w 2960826"/>
                  <a:gd name="connsiteY0" fmla="*/ -84 h 869834"/>
                  <a:gd name="connsiteX1" fmla="*/ 2960808 w 2960826"/>
                  <a:gd name="connsiteY1" fmla="*/ -84 h 869834"/>
                  <a:gd name="connsiteX2" fmla="*/ 2960808 w 2960826"/>
                  <a:gd name="connsiteY2" fmla="*/ 869751 h 869834"/>
                  <a:gd name="connsiteX3" fmla="*/ -19 w 2960826"/>
                  <a:gd name="connsiteY3" fmla="*/ 869751 h 8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6" h="869834">
                    <a:moveTo>
                      <a:pt x="-19" y="-84"/>
                    </a:moveTo>
                    <a:lnTo>
                      <a:pt x="2960808" y="-84"/>
                    </a:lnTo>
                    <a:lnTo>
                      <a:pt x="2960808" y="869751"/>
                    </a:lnTo>
                    <a:lnTo>
                      <a:pt x="-19" y="869751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E92726AE-920C-2EB5-038F-0FF364162FF7}"/>
                  </a:ext>
                </a:extLst>
              </p:cNvPr>
              <p:cNvSpPr/>
              <p:nvPr/>
            </p:nvSpPr>
            <p:spPr>
              <a:xfrm>
                <a:off x="7344431" y="819083"/>
                <a:ext cx="2250195" cy="869834"/>
              </a:xfrm>
              <a:custGeom>
                <a:avLst/>
                <a:gdLst>
                  <a:gd name="connsiteX0" fmla="*/ -19 w 2250195"/>
                  <a:gd name="connsiteY0" fmla="*/ -84 h 869834"/>
                  <a:gd name="connsiteX1" fmla="*/ 2250177 w 2250195"/>
                  <a:gd name="connsiteY1" fmla="*/ -84 h 869834"/>
                  <a:gd name="connsiteX2" fmla="*/ 2250177 w 2250195"/>
                  <a:gd name="connsiteY2" fmla="*/ 869751 h 869834"/>
                  <a:gd name="connsiteX3" fmla="*/ -19 w 2250195"/>
                  <a:gd name="connsiteY3" fmla="*/ 869751 h 8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195" h="869834">
                    <a:moveTo>
                      <a:pt x="-19" y="-84"/>
                    </a:moveTo>
                    <a:lnTo>
                      <a:pt x="2250177" y="-84"/>
                    </a:lnTo>
                    <a:lnTo>
                      <a:pt x="2250177" y="869751"/>
                    </a:lnTo>
                    <a:lnTo>
                      <a:pt x="-19" y="869751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4DCFA6F2-FD22-29DA-8429-A0757FC5CFAA}"/>
                  </a:ext>
                </a:extLst>
              </p:cNvPr>
              <p:cNvSpPr/>
              <p:nvPr/>
            </p:nvSpPr>
            <p:spPr>
              <a:xfrm>
                <a:off x="9594627" y="819083"/>
                <a:ext cx="2380583" cy="869834"/>
              </a:xfrm>
              <a:custGeom>
                <a:avLst/>
                <a:gdLst>
                  <a:gd name="connsiteX0" fmla="*/ -19 w 2380583"/>
                  <a:gd name="connsiteY0" fmla="*/ -84 h 869834"/>
                  <a:gd name="connsiteX1" fmla="*/ 2380564 w 2380583"/>
                  <a:gd name="connsiteY1" fmla="*/ -84 h 869834"/>
                  <a:gd name="connsiteX2" fmla="*/ 2380564 w 2380583"/>
                  <a:gd name="connsiteY2" fmla="*/ 869751 h 869834"/>
                  <a:gd name="connsiteX3" fmla="*/ -19 w 2380583"/>
                  <a:gd name="connsiteY3" fmla="*/ 869751 h 86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583" h="869834">
                    <a:moveTo>
                      <a:pt x="-19" y="-84"/>
                    </a:moveTo>
                    <a:lnTo>
                      <a:pt x="2380564" y="-84"/>
                    </a:lnTo>
                    <a:lnTo>
                      <a:pt x="2380564" y="869751"/>
                    </a:lnTo>
                    <a:lnTo>
                      <a:pt x="-19" y="869751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9B20D7E8-7398-F585-F02E-25949A155105}"/>
                  </a:ext>
                </a:extLst>
              </p:cNvPr>
              <p:cNvSpPr/>
              <p:nvPr/>
            </p:nvSpPr>
            <p:spPr>
              <a:xfrm>
                <a:off x="206859" y="1688917"/>
                <a:ext cx="2088369" cy="609409"/>
              </a:xfrm>
              <a:custGeom>
                <a:avLst/>
                <a:gdLst>
                  <a:gd name="connsiteX0" fmla="*/ -19 w 2088369"/>
                  <a:gd name="connsiteY0" fmla="*/ -84 h 609409"/>
                  <a:gd name="connsiteX1" fmla="*/ 2088351 w 2088369"/>
                  <a:gd name="connsiteY1" fmla="*/ -84 h 609409"/>
                  <a:gd name="connsiteX2" fmla="*/ 2088351 w 2088369"/>
                  <a:gd name="connsiteY2" fmla="*/ 609325 h 609409"/>
                  <a:gd name="connsiteX3" fmla="*/ -19 w 2088369"/>
                  <a:gd name="connsiteY3" fmla="*/ 609325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69" h="609409">
                    <a:moveTo>
                      <a:pt x="-19" y="-84"/>
                    </a:moveTo>
                    <a:lnTo>
                      <a:pt x="2088351" y="-84"/>
                    </a:lnTo>
                    <a:lnTo>
                      <a:pt x="2088351" y="609325"/>
                    </a:lnTo>
                    <a:lnTo>
                      <a:pt x="-19" y="609325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1C92688E-4F17-5096-EDF9-3CAB702D2D94}"/>
                  </a:ext>
                </a:extLst>
              </p:cNvPr>
              <p:cNvSpPr/>
              <p:nvPr/>
            </p:nvSpPr>
            <p:spPr>
              <a:xfrm>
                <a:off x="2295229" y="1688917"/>
                <a:ext cx="2088375" cy="609409"/>
              </a:xfrm>
              <a:custGeom>
                <a:avLst/>
                <a:gdLst>
                  <a:gd name="connsiteX0" fmla="*/ -19 w 2088375"/>
                  <a:gd name="connsiteY0" fmla="*/ -84 h 609409"/>
                  <a:gd name="connsiteX1" fmla="*/ 2088356 w 2088375"/>
                  <a:gd name="connsiteY1" fmla="*/ -84 h 609409"/>
                  <a:gd name="connsiteX2" fmla="*/ 2088356 w 2088375"/>
                  <a:gd name="connsiteY2" fmla="*/ 609325 h 609409"/>
                  <a:gd name="connsiteX3" fmla="*/ -19 w 2088375"/>
                  <a:gd name="connsiteY3" fmla="*/ 609325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609409">
                    <a:moveTo>
                      <a:pt x="-19" y="-84"/>
                    </a:moveTo>
                    <a:lnTo>
                      <a:pt x="2088356" y="-84"/>
                    </a:lnTo>
                    <a:lnTo>
                      <a:pt x="2088356" y="609325"/>
                    </a:lnTo>
                    <a:lnTo>
                      <a:pt x="-19" y="609325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B8F3C774-CE50-466C-5813-B5E5140011DB}"/>
                  </a:ext>
                </a:extLst>
              </p:cNvPr>
              <p:cNvSpPr/>
              <p:nvPr/>
            </p:nvSpPr>
            <p:spPr>
              <a:xfrm>
                <a:off x="4383604" y="1688917"/>
                <a:ext cx="2960826" cy="609409"/>
              </a:xfrm>
              <a:custGeom>
                <a:avLst/>
                <a:gdLst>
                  <a:gd name="connsiteX0" fmla="*/ -19 w 2960826"/>
                  <a:gd name="connsiteY0" fmla="*/ -84 h 609409"/>
                  <a:gd name="connsiteX1" fmla="*/ 2960808 w 2960826"/>
                  <a:gd name="connsiteY1" fmla="*/ -84 h 609409"/>
                  <a:gd name="connsiteX2" fmla="*/ 2960808 w 2960826"/>
                  <a:gd name="connsiteY2" fmla="*/ 609325 h 609409"/>
                  <a:gd name="connsiteX3" fmla="*/ -19 w 2960826"/>
                  <a:gd name="connsiteY3" fmla="*/ 609325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6" h="609409">
                    <a:moveTo>
                      <a:pt x="-19" y="-84"/>
                    </a:moveTo>
                    <a:lnTo>
                      <a:pt x="2960808" y="-84"/>
                    </a:lnTo>
                    <a:lnTo>
                      <a:pt x="2960808" y="609325"/>
                    </a:lnTo>
                    <a:lnTo>
                      <a:pt x="-19" y="609325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0CBDAD0B-4793-3CFE-BDB7-4F0CBAE4FDF3}"/>
                  </a:ext>
                </a:extLst>
              </p:cNvPr>
              <p:cNvSpPr/>
              <p:nvPr/>
            </p:nvSpPr>
            <p:spPr>
              <a:xfrm>
                <a:off x="7344431" y="1688917"/>
                <a:ext cx="2250195" cy="609409"/>
              </a:xfrm>
              <a:custGeom>
                <a:avLst/>
                <a:gdLst>
                  <a:gd name="connsiteX0" fmla="*/ -19 w 2250195"/>
                  <a:gd name="connsiteY0" fmla="*/ -84 h 609409"/>
                  <a:gd name="connsiteX1" fmla="*/ 2250177 w 2250195"/>
                  <a:gd name="connsiteY1" fmla="*/ -84 h 609409"/>
                  <a:gd name="connsiteX2" fmla="*/ 2250177 w 2250195"/>
                  <a:gd name="connsiteY2" fmla="*/ 609325 h 609409"/>
                  <a:gd name="connsiteX3" fmla="*/ -19 w 2250195"/>
                  <a:gd name="connsiteY3" fmla="*/ 609325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195" h="609409">
                    <a:moveTo>
                      <a:pt x="-19" y="-84"/>
                    </a:moveTo>
                    <a:lnTo>
                      <a:pt x="2250177" y="-84"/>
                    </a:lnTo>
                    <a:lnTo>
                      <a:pt x="2250177" y="609325"/>
                    </a:lnTo>
                    <a:lnTo>
                      <a:pt x="-19" y="609325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82EDC37B-C32A-ABE5-ACFA-8863AA380195}"/>
                  </a:ext>
                </a:extLst>
              </p:cNvPr>
              <p:cNvSpPr/>
              <p:nvPr/>
            </p:nvSpPr>
            <p:spPr>
              <a:xfrm>
                <a:off x="9594627" y="1688917"/>
                <a:ext cx="2380583" cy="609409"/>
              </a:xfrm>
              <a:custGeom>
                <a:avLst/>
                <a:gdLst>
                  <a:gd name="connsiteX0" fmla="*/ -19 w 2380583"/>
                  <a:gd name="connsiteY0" fmla="*/ -84 h 609409"/>
                  <a:gd name="connsiteX1" fmla="*/ 2380564 w 2380583"/>
                  <a:gd name="connsiteY1" fmla="*/ -84 h 609409"/>
                  <a:gd name="connsiteX2" fmla="*/ 2380564 w 2380583"/>
                  <a:gd name="connsiteY2" fmla="*/ 609325 h 609409"/>
                  <a:gd name="connsiteX3" fmla="*/ -19 w 2380583"/>
                  <a:gd name="connsiteY3" fmla="*/ 609325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583" h="609409">
                    <a:moveTo>
                      <a:pt x="-19" y="-84"/>
                    </a:moveTo>
                    <a:lnTo>
                      <a:pt x="2380564" y="-84"/>
                    </a:lnTo>
                    <a:lnTo>
                      <a:pt x="2380564" y="609325"/>
                    </a:lnTo>
                    <a:lnTo>
                      <a:pt x="-19" y="609325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28BDE11E-57D1-BB07-5220-03AFC91BF2A1}"/>
                  </a:ext>
                </a:extLst>
              </p:cNvPr>
              <p:cNvSpPr/>
              <p:nvPr/>
            </p:nvSpPr>
            <p:spPr>
              <a:xfrm>
                <a:off x="206859" y="2298327"/>
                <a:ext cx="2088369" cy="609409"/>
              </a:xfrm>
              <a:custGeom>
                <a:avLst/>
                <a:gdLst>
                  <a:gd name="connsiteX0" fmla="*/ -19 w 2088369"/>
                  <a:gd name="connsiteY0" fmla="*/ -84 h 609409"/>
                  <a:gd name="connsiteX1" fmla="*/ 2088351 w 2088369"/>
                  <a:gd name="connsiteY1" fmla="*/ -84 h 609409"/>
                  <a:gd name="connsiteX2" fmla="*/ 2088351 w 2088369"/>
                  <a:gd name="connsiteY2" fmla="*/ 609325 h 609409"/>
                  <a:gd name="connsiteX3" fmla="*/ -19 w 2088369"/>
                  <a:gd name="connsiteY3" fmla="*/ 609325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69" h="609409">
                    <a:moveTo>
                      <a:pt x="-19" y="-84"/>
                    </a:moveTo>
                    <a:lnTo>
                      <a:pt x="2088351" y="-84"/>
                    </a:lnTo>
                    <a:lnTo>
                      <a:pt x="2088351" y="609325"/>
                    </a:lnTo>
                    <a:lnTo>
                      <a:pt x="-19" y="609325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D5067356-D334-F168-2E82-4373E7D5EAE6}"/>
                  </a:ext>
                </a:extLst>
              </p:cNvPr>
              <p:cNvSpPr/>
              <p:nvPr/>
            </p:nvSpPr>
            <p:spPr>
              <a:xfrm>
                <a:off x="2295229" y="2298327"/>
                <a:ext cx="2088375" cy="609409"/>
              </a:xfrm>
              <a:custGeom>
                <a:avLst/>
                <a:gdLst>
                  <a:gd name="connsiteX0" fmla="*/ -19 w 2088375"/>
                  <a:gd name="connsiteY0" fmla="*/ -84 h 609409"/>
                  <a:gd name="connsiteX1" fmla="*/ 2088356 w 2088375"/>
                  <a:gd name="connsiteY1" fmla="*/ -84 h 609409"/>
                  <a:gd name="connsiteX2" fmla="*/ 2088356 w 2088375"/>
                  <a:gd name="connsiteY2" fmla="*/ 609325 h 609409"/>
                  <a:gd name="connsiteX3" fmla="*/ -19 w 2088375"/>
                  <a:gd name="connsiteY3" fmla="*/ 609325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609409">
                    <a:moveTo>
                      <a:pt x="-19" y="-84"/>
                    </a:moveTo>
                    <a:lnTo>
                      <a:pt x="2088356" y="-84"/>
                    </a:lnTo>
                    <a:lnTo>
                      <a:pt x="2088356" y="609325"/>
                    </a:lnTo>
                    <a:lnTo>
                      <a:pt x="-19" y="609325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0A8D12A0-8226-A2E7-D1BD-BCAD9CA31DDD}"/>
                  </a:ext>
                </a:extLst>
              </p:cNvPr>
              <p:cNvSpPr/>
              <p:nvPr/>
            </p:nvSpPr>
            <p:spPr>
              <a:xfrm>
                <a:off x="7344431" y="2298327"/>
                <a:ext cx="2250195" cy="609409"/>
              </a:xfrm>
              <a:custGeom>
                <a:avLst/>
                <a:gdLst>
                  <a:gd name="connsiteX0" fmla="*/ -19 w 2250195"/>
                  <a:gd name="connsiteY0" fmla="*/ -84 h 609409"/>
                  <a:gd name="connsiteX1" fmla="*/ 2250177 w 2250195"/>
                  <a:gd name="connsiteY1" fmla="*/ -84 h 609409"/>
                  <a:gd name="connsiteX2" fmla="*/ 2250177 w 2250195"/>
                  <a:gd name="connsiteY2" fmla="*/ 609325 h 609409"/>
                  <a:gd name="connsiteX3" fmla="*/ -19 w 2250195"/>
                  <a:gd name="connsiteY3" fmla="*/ 609325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195" h="609409">
                    <a:moveTo>
                      <a:pt x="-19" y="-84"/>
                    </a:moveTo>
                    <a:lnTo>
                      <a:pt x="2250177" y="-84"/>
                    </a:lnTo>
                    <a:lnTo>
                      <a:pt x="2250177" y="609325"/>
                    </a:lnTo>
                    <a:lnTo>
                      <a:pt x="-19" y="609325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6A2B6B92-9786-11A9-71F3-81B6D501FDF7}"/>
                  </a:ext>
                </a:extLst>
              </p:cNvPr>
              <p:cNvSpPr/>
              <p:nvPr/>
            </p:nvSpPr>
            <p:spPr>
              <a:xfrm>
                <a:off x="9594627" y="2298327"/>
                <a:ext cx="2380583" cy="609409"/>
              </a:xfrm>
              <a:custGeom>
                <a:avLst/>
                <a:gdLst>
                  <a:gd name="connsiteX0" fmla="*/ -19 w 2380583"/>
                  <a:gd name="connsiteY0" fmla="*/ -84 h 609409"/>
                  <a:gd name="connsiteX1" fmla="*/ 2380564 w 2380583"/>
                  <a:gd name="connsiteY1" fmla="*/ -84 h 609409"/>
                  <a:gd name="connsiteX2" fmla="*/ 2380564 w 2380583"/>
                  <a:gd name="connsiteY2" fmla="*/ 609325 h 609409"/>
                  <a:gd name="connsiteX3" fmla="*/ -19 w 2380583"/>
                  <a:gd name="connsiteY3" fmla="*/ 609325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583" h="609409">
                    <a:moveTo>
                      <a:pt x="-19" y="-84"/>
                    </a:moveTo>
                    <a:lnTo>
                      <a:pt x="2380564" y="-84"/>
                    </a:lnTo>
                    <a:lnTo>
                      <a:pt x="2380564" y="609325"/>
                    </a:lnTo>
                    <a:lnTo>
                      <a:pt x="-19" y="609325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62C1D349-0F61-E822-83A2-D0D7F62A0A9B}"/>
                  </a:ext>
                </a:extLst>
              </p:cNvPr>
              <p:cNvSpPr/>
              <p:nvPr/>
            </p:nvSpPr>
            <p:spPr>
              <a:xfrm>
                <a:off x="206859" y="2907736"/>
                <a:ext cx="2088369" cy="609409"/>
              </a:xfrm>
              <a:custGeom>
                <a:avLst/>
                <a:gdLst>
                  <a:gd name="connsiteX0" fmla="*/ -19 w 2088369"/>
                  <a:gd name="connsiteY0" fmla="*/ -84 h 609409"/>
                  <a:gd name="connsiteX1" fmla="*/ 2088351 w 2088369"/>
                  <a:gd name="connsiteY1" fmla="*/ -84 h 609409"/>
                  <a:gd name="connsiteX2" fmla="*/ 2088351 w 2088369"/>
                  <a:gd name="connsiteY2" fmla="*/ 609326 h 609409"/>
                  <a:gd name="connsiteX3" fmla="*/ -19 w 2088369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69" h="609409">
                    <a:moveTo>
                      <a:pt x="-19" y="-84"/>
                    </a:moveTo>
                    <a:lnTo>
                      <a:pt x="2088351" y="-84"/>
                    </a:lnTo>
                    <a:lnTo>
                      <a:pt x="2088351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C23A2E6D-7B12-7700-7D99-0D8203585759}"/>
                  </a:ext>
                </a:extLst>
              </p:cNvPr>
              <p:cNvSpPr/>
              <p:nvPr/>
            </p:nvSpPr>
            <p:spPr>
              <a:xfrm>
                <a:off x="2295229" y="2907736"/>
                <a:ext cx="2088375" cy="609409"/>
              </a:xfrm>
              <a:custGeom>
                <a:avLst/>
                <a:gdLst>
                  <a:gd name="connsiteX0" fmla="*/ -19 w 2088375"/>
                  <a:gd name="connsiteY0" fmla="*/ -84 h 609409"/>
                  <a:gd name="connsiteX1" fmla="*/ 2088356 w 2088375"/>
                  <a:gd name="connsiteY1" fmla="*/ -84 h 609409"/>
                  <a:gd name="connsiteX2" fmla="*/ 2088356 w 2088375"/>
                  <a:gd name="connsiteY2" fmla="*/ 609326 h 609409"/>
                  <a:gd name="connsiteX3" fmla="*/ -19 w 2088375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609409">
                    <a:moveTo>
                      <a:pt x="-19" y="-84"/>
                    </a:moveTo>
                    <a:lnTo>
                      <a:pt x="2088356" y="-84"/>
                    </a:lnTo>
                    <a:lnTo>
                      <a:pt x="2088356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13ABA2F3-4B5E-9391-18C3-52FEE9C9B5A1}"/>
                  </a:ext>
                </a:extLst>
              </p:cNvPr>
              <p:cNvSpPr/>
              <p:nvPr/>
            </p:nvSpPr>
            <p:spPr>
              <a:xfrm>
                <a:off x="4383604" y="2907736"/>
                <a:ext cx="2960826" cy="609409"/>
              </a:xfrm>
              <a:custGeom>
                <a:avLst/>
                <a:gdLst>
                  <a:gd name="connsiteX0" fmla="*/ -19 w 2960826"/>
                  <a:gd name="connsiteY0" fmla="*/ -84 h 609409"/>
                  <a:gd name="connsiteX1" fmla="*/ 2960808 w 2960826"/>
                  <a:gd name="connsiteY1" fmla="*/ -84 h 609409"/>
                  <a:gd name="connsiteX2" fmla="*/ 2960808 w 2960826"/>
                  <a:gd name="connsiteY2" fmla="*/ 609326 h 609409"/>
                  <a:gd name="connsiteX3" fmla="*/ -19 w 2960826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6" h="609409">
                    <a:moveTo>
                      <a:pt x="-19" y="-84"/>
                    </a:moveTo>
                    <a:lnTo>
                      <a:pt x="2960808" y="-84"/>
                    </a:lnTo>
                    <a:lnTo>
                      <a:pt x="2960808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99061BC6-0B67-F877-EA00-A999EDADF868}"/>
                  </a:ext>
                </a:extLst>
              </p:cNvPr>
              <p:cNvSpPr/>
              <p:nvPr/>
            </p:nvSpPr>
            <p:spPr>
              <a:xfrm>
                <a:off x="7344431" y="2907736"/>
                <a:ext cx="2250195" cy="609409"/>
              </a:xfrm>
              <a:custGeom>
                <a:avLst/>
                <a:gdLst>
                  <a:gd name="connsiteX0" fmla="*/ -19 w 2250195"/>
                  <a:gd name="connsiteY0" fmla="*/ -84 h 609409"/>
                  <a:gd name="connsiteX1" fmla="*/ 2250177 w 2250195"/>
                  <a:gd name="connsiteY1" fmla="*/ -84 h 609409"/>
                  <a:gd name="connsiteX2" fmla="*/ 2250177 w 2250195"/>
                  <a:gd name="connsiteY2" fmla="*/ 609326 h 609409"/>
                  <a:gd name="connsiteX3" fmla="*/ -19 w 2250195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195" h="609409">
                    <a:moveTo>
                      <a:pt x="-19" y="-84"/>
                    </a:moveTo>
                    <a:lnTo>
                      <a:pt x="2250177" y="-84"/>
                    </a:lnTo>
                    <a:lnTo>
                      <a:pt x="2250177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9209F4B2-83EA-85C3-79E3-57BBE2A54D62}"/>
                  </a:ext>
                </a:extLst>
              </p:cNvPr>
              <p:cNvSpPr/>
              <p:nvPr/>
            </p:nvSpPr>
            <p:spPr>
              <a:xfrm>
                <a:off x="9594627" y="2907736"/>
                <a:ext cx="2380583" cy="609409"/>
              </a:xfrm>
              <a:custGeom>
                <a:avLst/>
                <a:gdLst>
                  <a:gd name="connsiteX0" fmla="*/ -19 w 2380583"/>
                  <a:gd name="connsiteY0" fmla="*/ -84 h 609409"/>
                  <a:gd name="connsiteX1" fmla="*/ 2380564 w 2380583"/>
                  <a:gd name="connsiteY1" fmla="*/ -84 h 609409"/>
                  <a:gd name="connsiteX2" fmla="*/ 2380564 w 2380583"/>
                  <a:gd name="connsiteY2" fmla="*/ 609326 h 609409"/>
                  <a:gd name="connsiteX3" fmla="*/ -19 w 2380583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583" h="609409">
                    <a:moveTo>
                      <a:pt x="-19" y="-84"/>
                    </a:moveTo>
                    <a:lnTo>
                      <a:pt x="2380564" y="-84"/>
                    </a:lnTo>
                    <a:lnTo>
                      <a:pt x="2380564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FD1D632C-5894-4C90-6651-D1054F3F4CEC}"/>
                  </a:ext>
                </a:extLst>
              </p:cNvPr>
              <p:cNvSpPr/>
              <p:nvPr/>
            </p:nvSpPr>
            <p:spPr>
              <a:xfrm>
                <a:off x="206859" y="3517146"/>
                <a:ext cx="2088369" cy="609409"/>
              </a:xfrm>
              <a:custGeom>
                <a:avLst/>
                <a:gdLst>
                  <a:gd name="connsiteX0" fmla="*/ -19 w 2088369"/>
                  <a:gd name="connsiteY0" fmla="*/ -84 h 609409"/>
                  <a:gd name="connsiteX1" fmla="*/ 2088351 w 2088369"/>
                  <a:gd name="connsiteY1" fmla="*/ -84 h 609409"/>
                  <a:gd name="connsiteX2" fmla="*/ 2088351 w 2088369"/>
                  <a:gd name="connsiteY2" fmla="*/ 609326 h 609409"/>
                  <a:gd name="connsiteX3" fmla="*/ -19 w 2088369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69" h="609409">
                    <a:moveTo>
                      <a:pt x="-19" y="-84"/>
                    </a:moveTo>
                    <a:lnTo>
                      <a:pt x="2088351" y="-84"/>
                    </a:lnTo>
                    <a:lnTo>
                      <a:pt x="2088351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CA02162C-6B33-09BB-098D-64C8FED14810}"/>
                  </a:ext>
                </a:extLst>
              </p:cNvPr>
              <p:cNvSpPr/>
              <p:nvPr/>
            </p:nvSpPr>
            <p:spPr>
              <a:xfrm>
                <a:off x="2295229" y="3517146"/>
                <a:ext cx="2088375" cy="609409"/>
              </a:xfrm>
              <a:custGeom>
                <a:avLst/>
                <a:gdLst>
                  <a:gd name="connsiteX0" fmla="*/ -19 w 2088375"/>
                  <a:gd name="connsiteY0" fmla="*/ -84 h 609409"/>
                  <a:gd name="connsiteX1" fmla="*/ 2088356 w 2088375"/>
                  <a:gd name="connsiteY1" fmla="*/ -84 h 609409"/>
                  <a:gd name="connsiteX2" fmla="*/ 2088356 w 2088375"/>
                  <a:gd name="connsiteY2" fmla="*/ 609326 h 609409"/>
                  <a:gd name="connsiteX3" fmla="*/ -19 w 2088375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609409">
                    <a:moveTo>
                      <a:pt x="-19" y="-84"/>
                    </a:moveTo>
                    <a:lnTo>
                      <a:pt x="2088356" y="-84"/>
                    </a:lnTo>
                    <a:lnTo>
                      <a:pt x="2088356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2C07F87A-AF23-1436-1E94-FB818013784D}"/>
                  </a:ext>
                </a:extLst>
              </p:cNvPr>
              <p:cNvSpPr/>
              <p:nvPr/>
            </p:nvSpPr>
            <p:spPr>
              <a:xfrm>
                <a:off x="4383604" y="3517146"/>
                <a:ext cx="2960826" cy="609409"/>
              </a:xfrm>
              <a:custGeom>
                <a:avLst/>
                <a:gdLst>
                  <a:gd name="connsiteX0" fmla="*/ -19 w 2960826"/>
                  <a:gd name="connsiteY0" fmla="*/ -84 h 609409"/>
                  <a:gd name="connsiteX1" fmla="*/ 2960808 w 2960826"/>
                  <a:gd name="connsiteY1" fmla="*/ -84 h 609409"/>
                  <a:gd name="connsiteX2" fmla="*/ 2960808 w 2960826"/>
                  <a:gd name="connsiteY2" fmla="*/ 609326 h 609409"/>
                  <a:gd name="connsiteX3" fmla="*/ -19 w 2960826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6" h="609409">
                    <a:moveTo>
                      <a:pt x="-19" y="-84"/>
                    </a:moveTo>
                    <a:lnTo>
                      <a:pt x="2960808" y="-84"/>
                    </a:lnTo>
                    <a:lnTo>
                      <a:pt x="2960808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CF13FAC9-9C99-CAE1-FD84-16C3C39A5BE6}"/>
                  </a:ext>
                </a:extLst>
              </p:cNvPr>
              <p:cNvSpPr/>
              <p:nvPr/>
            </p:nvSpPr>
            <p:spPr>
              <a:xfrm>
                <a:off x="7344431" y="3517146"/>
                <a:ext cx="2250195" cy="609409"/>
              </a:xfrm>
              <a:custGeom>
                <a:avLst/>
                <a:gdLst>
                  <a:gd name="connsiteX0" fmla="*/ -19 w 2250195"/>
                  <a:gd name="connsiteY0" fmla="*/ -84 h 609409"/>
                  <a:gd name="connsiteX1" fmla="*/ 2250177 w 2250195"/>
                  <a:gd name="connsiteY1" fmla="*/ -84 h 609409"/>
                  <a:gd name="connsiteX2" fmla="*/ 2250177 w 2250195"/>
                  <a:gd name="connsiteY2" fmla="*/ 609326 h 609409"/>
                  <a:gd name="connsiteX3" fmla="*/ -19 w 2250195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195" h="609409">
                    <a:moveTo>
                      <a:pt x="-19" y="-84"/>
                    </a:moveTo>
                    <a:lnTo>
                      <a:pt x="2250177" y="-84"/>
                    </a:lnTo>
                    <a:lnTo>
                      <a:pt x="2250177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1392115F-4C61-1A61-5D41-F9BB672A023C}"/>
                  </a:ext>
                </a:extLst>
              </p:cNvPr>
              <p:cNvSpPr/>
              <p:nvPr/>
            </p:nvSpPr>
            <p:spPr>
              <a:xfrm>
                <a:off x="9594627" y="3517146"/>
                <a:ext cx="2380583" cy="609409"/>
              </a:xfrm>
              <a:custGeom>
                <a:avLst/>
                <a:gdLst>
                  <a:gd name="connsiteX0" fmla="*/ -19 w 2380583"/>
                  <a:gd name="connsiteY0" fmla="*/ -84 h 609409"/>
                  <a:gd name="connsiteX1" fmla="*/ 2380564 w 2380583"/>
                  <a:gd name="connsiteY1" fmla="*/ -84 h 609409"/>
                  <a:gd name="connsiteX2" fmla="*/ 2380564 w 2380583"/>
                  <a:gd name="connsiteY2" fmla="*/ 609326 h 609409"/>
                  <a:gd name="connsiteX3" fmla="*/ -19 w 2380583"/>
                  <a:gd name="connsiteY3" fmla="*/ 609326 h 60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583" h="609409">
                    <a:moveTo>
                      <a:pt x="-19" y="-84"/>
                    </a:moveTo>
                    <a:lnTo>
                      <a:pt x="2380564" y="-84"/>
                    </a:lnTo>
                    <a:lnTo>
                      <a:pt x="2380564" y="609326"/>
                    </a:lnTo>
                    <a:lnTo>
                      <a:pt x="-19" y="609326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25EB720D-0CA5-46A2-F882-3F70DA6A6A26}"/>
                  </a:ext>
                </a:extLst>
              </p:cNvPr>
              <p:cNvSpPr/>
              <p:nvPr/>
            </p:nvSpPr>
            <p:spPr>
              <a:xfrm>
                <a:off x="206859" y="4126556"/>
                <a:ext cx="2088369" cy="789327"/>
              </a:xfrm>
              <a:custGeom>
                <a:avLst/>
                <a:gdLst>
                  <a:gd name="connsiteX0" fmla="*/ -19 w 2088369"/>
                  <a:gd name="connsiteY0" fmla="*/ -84 h 789327"/>
                  <a:gd name="connsiteX1" fmla="*/ 2088351 w 2088369"/>
                  <a:gd name="connsiteY1" fmla="*/ -84 h 789327"/>
                  <a:gd name="connsiteX2" fmla="*/ 2088351 w 2088369"/>
                  <a:gd name="connsiteY2" fmla="*/ 789243 h 789327"/>
                  <a:gd name="connsiteX3" fmla="*/ -19 w 2088369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69" h="789327">
                    <a:moveTo>
                      <a:pt x="-19" y="-84"/>
                    </a:moveTo>
                    <a:lnTo>
                      <a:pt x="2088351" y="-84"/>
                    </a:lnTo>
                    <a:lnTo>
                      <a:pt x="2088351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99BB493E-73BC-A378-5F2A-E9F5303E4E66}"/>
                  </a:ext>
                </a:extLst>
              </p:cNvPr>
              <p:cNvSpPr/>
              <p:nvPr/>
            </p:nvSpPr>
            <p:spPr>
              <a:xfrm>
                <a:off x="2295229" y="4126556"/>
                <a:ext cx="2088375" cy="789327"/>
              </a:xfrm>
              <a:custGeom>
                <a:avLst/>
                <a:gdLst>
                  <a:gd name="connsiteX0" fmla="*/ -19 w 2088375"/>
                  <a:gd name="connsiteY0" fmla="*/ -84 h 789327"/>
                  <a:gd name="connsiteX1" fmla="*/ 2088356 w 2088375"/>
                  <a:gd name="connsiteY1" fmla="*/ -84 h 789327"/>
                  <a:gd name="connsiteX2" fmla="*/ 2088356 w 2088375"/>
                  <a:gd name="connsiteY2" fmla="*/ 789243 h 789327"/>
                  <a:gd name="connsiteX3" fmla="*/ -19 w 2088375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789327">
                    <a:moveTo>
                      <a:pt x="-19" y="-84"/>
                    </a:moveTo>
                    <a:lnTo>
                      <a:pt x="2088356" y="-84"/>
                    </a:lnTo>
                    <a:lnTo>
                      <a:pt x="2088356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3BD5C28F-AAF3-08F3-1228-B6951DE8F768}"/>
                  </a:ext>
                </a:extLst>
              </p:cNvPr>
              <p:cNvSpPr/>
              <p:nvPr/>
            </p:nvSpPr>
            <p:spPr>
              <a:xfrm>
                <a:off x="4383604" y="4126556"/>
                <a:ext cx="2960826" cy="789327"/>
              </a:xfrm>
              <a:custGeom>
                <a:avLst/>
                <a:gdLst>
                  <a:gd name="connsiteX0" fmla="*/ -19 w 2960826"/>
                  <a:gd name="connsiteY0" fmla="*/ -84 h 789327"/>
                  <a:gd name="connsiteX1" fmla="*/ 2960808 w 2960826"/>
                  <a:gd name="connsiteY1" fmla="*/ -84 h 789327"/>
                  <a:gd name="connsiteX2" fmla="*/ 2960808 w 2960826"/>
                  <a:gd name="connsiteY2" fmla="*/ 789243 h 789327"/>
                  <a:gd name="connsiteX3" fmla="*/ -19 w 2960826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6" h="789327">
                    <a:moveTo>
                      <a:pt x="-19" y="-84"/>
                    </a:moveTo>
                    <a:lnTo>
                      <a:pt x="2960808" y="-84"/>
                    </a:lnTo>
                    <a:lnTo>
                      <a:pt x="2960808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C9349DD8-B78A-7D72-EE03-E97A1BC7AAE5}"/>
                  </a:ext>
                </a:extLst>
              </p:cNvPr>
              <p:cNvSpPr/>
              <p:nvPr/>
            </p:nvSpPr>
            <p:spPr>
              <a:xfrm>
                <a:off x="7344431" y="4126556"/>
                <a:ext cx="2250195" cy="789327"/>
              </a:xfrm>
              <a:custGeom>
                <a:avLst/>
                <a:gdLst>
                  <a:gd name="connsiteX0" fmla="*/ -19 w 2250195"/>
                  <a:gd name="connsiteY0" fmla="*/ -84 h 789327"/>
                  <a:gd name="connsiteX1" fmla="*/ 2250177 w 2250195"/>
                  <a:gd name="connsiteY1" fmla="*/ -84 h 789327"/>
                  <a:gd name="connsiteX2" fmla="*/ 2250177 w 2250195"/>
                  <a:gd name="connsiteY2" fmla="*/ 789243 h 789327"/>
                  <a:gd name="connsiteX3" fmla="*/ -19 w 2250195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195" h="789327">
                    <a:moveTo>
                      <a:pt x="-19" y="-84"/>
                    </a:moveTo>
                    <a:lnTo>
                      <a:pt x="2250177" y="-84"/>
                    </a:lnTo>
                    <a:lnTo>
                      <a:pt x="2250177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E40BC70-B556-3ECD-85D2-38086045F61B}"/>
                  </a:ext>
                </a:extLst>
              </p:cNvPr>
              <p:cNvSpPr/>
              <p:nvPr/>
            </p:nvSpPr>
            <p:spPr>
              <a:xfrm>
                <a:off x="9594627" y="4126556"/>
                <a:ext cx="2380583" cy="789327"/>
              </a:xfrm>
              <a:custGeom>
                <a:avLst/>
                <a:gdLst>
                  <a:gd name="connsiteX0" fmla="*/ -19 w 2380583"/>
                  <a:gd name="connsiteY0" fmla="*/ -84 h 789327"/>
                  <a:gd name="connsiteX1" fmla="*/ 2380564 w 2380583"/>
                  <a:gd name="connsiteY1" fmla="*/ -84 h 789327"/>
                  <a:gd name="connsiteX2" fmla="*/ 2380564 w 2380583"/>
                  <a:gd name="connsiteY2" fmla="*/ 789243 h 789327"/>
                  <a:gd name="connsiteX3" fmla="*/ -19 w 2380583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583" h="789327">
                    <a:moveTo>
                      <a:pt x="-19" y="-84"/>
                    </a:moveTo>
                    <a:lnTo>
                      <a:pt x="2380564" y="-84"/>
                    </a:lnTo>
                    <a:lnTo>
                      <a:pt x="2380564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21277600-3A81-56BE-011C-2356C4E7E2FD}"/>
                  </a:ext>
                </a:extLst>
              </p:cNvPr>
              <p:cNvSpPr/>
              <p:nvPr/>
            </p:nvSpPr>
            <p:spPr>
              <a:xfrm>
                <a:off x="206859" y="4915883"/>
                <a:ext cx="2088369" cy="789327"/>
              </a:xfrm>
              <a:custGeom>
                <a:avLst/>
                <a:gdLst>
                  <a:gd name="connsiteX0" fmla="*/ -19 w 2088369"/>
                  <a:gd name="connsiteY0" fmla="*/ -84 h 789327"/>
                  <a:gd name="connsiteX1" fmla="*/ 2088351 w 2088369"/>
                  <a:gd name="connsiteY1" fmla="*/ -84 h 789327"/>
                  <a:gd name="connsiteX2" fmla="*/ 2088351 w 2088369"/>
                  <a:gd name="connsiteY2" fmla="*/ 789243 h 789327"/>
                  <a:gd name="connsiteX3" fmla="*/ -19 w 2088369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69" h="789327">
                    <a:moveTo>
                      <a:pt x="-19" y="-84"/>
                    </a:moveTo>
                    <a:lnTo>
                      <a:pt x="2088351" y="-84"/>
                    </a:lnTo>
                    <a:lnTo>
                      <a:pt x="2088351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54179ACC-DB62-C0C6-7713-98856928B165}"/>
                  </a:ext>
                </a:extLst>
              </p:cNvPr>
              <p:cNvSpPr/>
              <p:nvPr/>
            </p:nvSpPr>
            <p:spPr>
              <a:xfrm>
                <a:off x="2295229" y="4915883"/>
                <a:ext cx="2088375" cy="789327"/>
              </a:xfrm>
              <a:custGeom>
                <a:avLst/>
                <a:gdLst>
                  <a:gd name="connsiteX0" fmla="*/ -19 w 2088375"/>
                  <a:gd name="connsiteY0" fmla="*/ -84 h 789327"/>
                  <a:gd name="connsiteX1" fmla="*/ 2088356 w 2088375"/>
                  <a:gd name="connsiteY1" fmla="*/ -84 h 789327"/>
                  <a:gd name="connsiteX2" fmla="*/ 2088356 w 2088375"/>
                  <a:gd name="connsiteY2" fmla="*/ 789243 h 789327"/>
                  <a:gd name="connsiteX3" fmla="*/ -19 w 2088375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789327">
                    <a:moveTo>
                      <a:pt x="-19" y="-84"/>
                    </a:moveTo>
                    <a:lnTo>
                      <a:pt x="2088356" y="-84"/>
                    </a:lnTo>
                    <a:lnTo>
                      <a:pt x="2088356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530850C5-54EE-6222-B4FE-A270F3A9B4C1}"/>
                  </a:ext>
                </a:extLst>
              </p:cNvPr>
              <p:cNvSpPr/>
              <p:nvPr/>
            </p:nvSpPr>
            <p:spPr>
              <a:xfrm>
                <a:off x="4383604" y="4915883"/>
                <a:ext cx="2960826" cy="789327"/>
              </a:xfrm>
              <a:custGeom>
                <a:avLst/>
                <a:gdLst>
                  <a:gd name="connsiteX0" fmla="*/ -19 w 2960826"/>
                  <a:gd name="connsiteY0" fmla="*/ -84 h 789327"/>
                  <a:gd name="connsiteX1" fmla="*/ 2960808 w 2960826"/>
                  <a:gd name="connsiteY1" fmla="*/ -84 h 789327"/>
                  <a:gd name="connsiteX2" fmla="*/ 2960808 w 2960826"/>
                  <a:gd name="connsiteY2" fmla="*/ 789243 h 789327"/>
                  <a:gd name="connsiteX3" fmla="*/ -19 w 2960826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6" h="789327">
                    <a:moveTo>
                      <a:pt x="-19" y="-84"/>
                    </a:moveTo>
                    <a:lnTo>
                      <a:pt x="2960808" y="-84"/>
                    </a:lnTo>
                    <a:lnTo>
                      <a:pt x="2960808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A4D6D035-428D-7CDF-35E7-3131EFB50813}"/>
                  </a:ext>
                </a:extLst>
              </p:cNvPr>
              <p:cNvSpPr/>
              <p:nvPr/>
            </p:nvSpPr>
            <p:spPr>
              <a:xfrm>
                <a:off x="7344431" y="4915883"/>
                <a:ext cx="2250195" cy="789327"/>
              </a:xfrm>
              <a:custGeom>
                <a:avLst/>
                <a:gdLst>
                  <a:gd name="connsiteX0" fmla="*/ -19 w 2250195"/>
                  <a:gd name="connsiteY0" fmla="*/ -84 h 789327"/>
                  <a:gd name="connsiteX1" fmla="*/ 2250177 w 2250195"/>
                  <a:gd name="connsiteY1" fmla="*/ -84 h 789327"/>
                  <a:gd name="connsiteX2" fmla="*/ 2250177 w 2250195"/>
                  <a:gd name="connsiteY2" fmla="*/ 789243 h 789327"/>
                  <a:gd name="connsiteX3" fmla="*/ -19 w 2250195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195" h="789327">
                    <a:moveTo>
                      <a:pt x="-19" y="-84"/>
                    </a:moveTo>
                    <a:lnTo>
                      <a:pt x="2250177" y="-84"/>
                    </a:lnTo>
                    <a:lnTo>
                      <a:pt x="2250177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7EF534BC-E51C-C804-8599-136FF562CC9A}"/>
                  </a:ext>
                </a:extLst>
              </p:cNvPr>
              <p:cNvSpPr/>
              <p:nvPr/>
            </p:nvSpPr>
            <p:spPr>
              <a:xfrm>
                <a:off x="9594627" y="4915883"/>
                <a:ext cx="2380583" cy="789327"/>
              </a:xfrm>
              <a:custGeom>
                <a:avLst/>
                <a:gdLst>
                  <a:gd name="connsiteX0" fmla="*/ -19 w 2380583"/>
                  <a:gd name="connsiteY0" fmla="*/ -84 h 789327"/>
                  <a:gd name="connsiteX1" fmla="*/ 2380564 w 2380583"/>
                  <a:gd name="connsiteY1" fmla="*/ -84 h 789327"/>
                  <a:gd name="connsiteX2" fmla="*/ 2380564 w 2380583"/>
                  <a:gd name="connsiteY2" fmla="*/ 789243 h 789327"/>
                  <a:gd name="connsiteX3" fmla="*/ -19 w 2380583"/>
                  <a:gd name="connsiteY3" fmla="*/ 789243 h 78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583" h="789327">
                    <a:moveTo>
                      <a:pt x="-19" y="-84"/>
                    </a:moveTo>
                    <a:lnTo>
                      <a:pt x="2380564" y="-84"/>
                    </a:lnTo>
                    <a:lnTo>
                      <a:pt x="2380564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5D882826-9ACA-D88D-2600-71B03ECC7F14}"/>
                  </a:ext>
                </a:extLst>
              </p:cNvPr>
              <p:cNvSpPr/>
              <p:nvPr/>
            </p:nvSpPr>
            <p:spPr>
              <a:xfrm>
                <a:off x="206859" y="5705210"/>
                <a:ext cx="2088369" cy="789326"/>
              </a:xfrm>
              <a:custGeom>
                <a:avLst/>
                <a:gdLst>
                  <a:gd name="connsiteX0" fmla="*/ -19 w 2088369"/>
                  <a:gd name="connsiteY0" fmla="*/ -84 h 789326"/>
                  <a:gd name="connsiteX1" fmla="*/ 2088351 w 2088369"/>
                  <a:gd name="connsiteY1" fmla="*/ -84 h 789326"/>
                  <a:gd name="connsiteX2" fmla="*/ 2088351 w 2088369"/>
                  <a:gd name="connsiteY2" fmla="*/ 789243 h 789326"/>
                  <a:gd name="connsiteX3" fmla="*/ -19 w 2088369"/>
                  <a:gd name="connsiteY3" fmla="*/ 789243 h 789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69" h="789326">
                    <a:moveTo>
                      <a:pt x="-19" y="-84"/>
                    </a:moveTo>
                    <a:lnTo>
                      <a:pt x="2088351" y="-84"/>
                    </a:lnTo>
                    <a:lnTo>
                      <a:pt x="2088351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241A23C8-2C8E-71A2-6A02-6671F4D3CC48}"/>
                  </a:ext>
                </a:extLst>
              </p:cNvPr>
              <p:cNvSpPr/>
              <p:nvPr/>
            </p:nvSpPr>
            <p:spPr>
              <a:xfrm>
                <a:off x="2295229" y="5705210"/>
                <a:ext cx="2088375" cy="789326"/>
              </a:xfrm>
              <a:custGeom>
                <a:avLst/>
                <a:gdLst>
                  <a:gd name="connsiteX0" fmla="*/ -19 w 2088375"/>
                  <a:gd name="connsiteY0" fmla="*/ -84 h 789326"/>
                  <a:gd name="connsiteX1" fmla="*/ 2088356 w 2088375"/>
                  <a:gd name="connsiteY1" fmla="*/ -84 h 789326"/>
                  <a:gd name="connsiteX2" fmla="*/ 2088356 w 2088375"/>
                  <a:gd name="connsiteY2" fmla="*/ 789243 h 789326"/>
                  <a:gd name="connsiteX3" fmla="*/ -19 w 2088375"/>
                  <a:gd name="connsiteY3" fmla="*/ 789243 h 789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789326">
                    <a:moveTo>
                      <a:pt x="-19" y="-84"/>
                    </a:moveTo>
                    <a:lnTo>
                      <a:pt x="2088356" y="-84"/>
                    </a:lnTo>
                    <a:lnTo>
                      <a:pt x="2088356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2EDEF9B8-A686-E941-8A5F-304895A3B21B}"/>
                  </a:ext>
                </a:extLst>
              </p:cNvPr>
              <p:cNvSpPr/>
              <p:nvPr/>
            </p:nvSpPr>
            <p:spPr>
              <a:xfrm>
                <a:off x="4383604" y="5705210"/>
                <a:ext cx="2960826" cy="789326"/>
              </a:xfrm>
              <a:custGeom>
                <a:avLst/>
                <a:gdLst>
                  <a:gd name="connsiteX0" fmla="*/ -19 w 2960826"/>
                  <a:gd name="connsiteY0" fmla="*/ -84 h 789326"/>
                  <a:gd name="connsiteX1" fmla="*/ 2960808 w 2960826"/>
                  <a:gd name="connsiteY1" fmla="*/ -84 h 789326"/>
                  <a:gd name="connsiteX2" fmla="*/ 2960808 w 2960826"/>
                  <a:gd name="connsiteY2" fmla="*/ 789243 h 789326"/>
                  <a:gd name="connsiteX3" fmla="*/ -19 w 2960826"/>
                  <a:gd name="connsiteY3" fmla="*/ 789243 h 789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6" h="789326">
                    <a:moveTo>
                      <a:pt x="-19" y="-84"/>
                    </a:moveTo>
                    <a:lnTo>
                      <a:pt x="2960808" y="-84"/>
                    </a:lnTo>
                    <a:lnTo>
                      <a:pt x="2960808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BC8CA2E1-3B5E-FB08-58AB-CD98893F8219}"/>
                  </a:ext>
                </a:extLst>
              </p:cNvPr>
              <p:cNvSpPr/>
              <p:nvPr/>
            </p:nvSpPr>
            <p:spPr>
              <a:xfrm>
                <a:off x="7344431" y="5705210"/>
                <a:ext cx="2250195" cy="789326"/>
              </a:xfrm>
              <a:custGeom>
                <a:avLst/>
                <a:gdLst>
                  <a:gd name="connsiteX0" fmla="*/ -19 w 2250195"/>
                  <a:gd name="connsiteY0" fmla="*/ -84 h 789326"/>
                  <a:gd name="connsiteX1" fmla="*/ 2250177 w 2250195"/>
                  <a:gd name="connsiteY1" fmla="*/ -84 h 789326"/>
                  <a:gd name="connsiteX2" fmla="*/ 2250177 w 2250195"/>
                  <a:gd name="connsiteY2" fmla="*/ 789243 h 789326"/>
                  <a:gd name="connsiteX3" fmla="*/ -19 w 2250195"/>
                  <a:gd name="connsiteY3" fmla="*/ 789243 h 789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195" h="789326">
                    <a:moveTo>
                      <a:pt x="-19" y="-84"/>
                    </a:moveTo>
                    <a:lnTo>
                      <a:pt x="2250177" y="-84"/>
                    </a:lnTo>
                    <a:lnTo>
                      <a:pt x="2250177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A98911B9-2F3E-4B1D-8ECB-89804E37C91C}"/>
                  </a:ext>
                </a:extLst>
              </p:cNvPr>
              <p:cNvSpPr/>
              <p:nvPr/>
            </p:nvSpPr>
            <p:spPr>
              <a:xfrm>
                <a:off x="9594627" y="5705210"/>
                <a:ext cx="2380583" cy="789326"/>
              </a:xfrm>
              <a:custGeom>
                <a:avLst/>
                <a:gdLst>
                  <a:gd name="connsiteX0" fmla="*/ -19 w 2380583"/>
                  <a:gd name="connsiteY0" fmla="*/ -84 h 789326"/>
                  <a:gd name="connsiteX1" fmla="*/ 2380564 w 2380583"/>
                  <a:gd name="connsiteY1" fmla="*/ -84 h 789326"/>
                  <a:gd name="connsiteX2" fmla="*/ 2380564 w 2380583"/>
                  <a:gd name="connsiteY2" fmla="*/ 789243 h 789326"/>
                  <a:gd name="connsiteX3" fmla="*/ -19 w 2380583"/>
                  <a:gd name="connsiteY3" fmla="*/ 789243 h 789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583" h="789326">
                    <a:moveTo>
                      <a:pt x="-19" y="-84"/>
                    </a:moveTo>
                    <a:lnTo>
                      <a:pt x="2380564" y="-84"/>
                    </a:lnTo>
                    <a:lnTo>
                      <a:pt x="2380564" y="789243"/>
                    </a:lnTo>
                    <a:lnTo>
                      <a:pt x="-19" y="78924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="" xmlns:a16="http://schemas.microsoft.com/office/drawing/2014/main" id="{C1EE33BC-1868-E939-DC92-167B65674F40}"/>
                  </a:ext>
                </a:extLst>
              </p:cNvPr>
              <p:cNvGrpSpPr/>
              <p:nvPr/>
            </p:nvGrpSpPr>
            <p:grpSpPr>
              <a:xfrm>
                <a:off x="200510" y="812734"/>
                <a:ext cx="11784225" cy="5691328"/>
                <a:chOff x="200510" y="812734"/>
                <a:chExt cx="11784225" cy="5691328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="" xmlns:a16="http://schemas.microsoft.com/office/drawing/2014/main" id="{8DB411EC-4E9D-C2F5-6C35-82EC4040700A}"/>
                    </a:ext>
                  </a:extLst>
                </p:cNvPr>
                <p:cNvSpPr/>
                <p:nvPr/>
              </p:nvSpPr>
              <p:spPr>
                <a:xfrm>
                  <a:off x="2295229" y="812734"/>
                  <a:ext cx="9525" cy="5688147"/>
                </a:xfrm>
                <a:custGeom>
                  <a:avLst/>
                  <a:gdLst>
                    <a:gd name="connsiteX0" fmla="*/ -19 w 9525"/>
                    <a:gd name="connsiteY0" fmla="*/ -84 h 5688147"/>
                    <a:gd name="connsiteX1" fmla="*/ -19 w 9525"/>
                    <a:gd name="connsiteY1" fmla="*/ 5688063 h 5688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88147">
                      <a:moveTo>
                        <a:pt x="-19" y="-84"/>
                      </a:moveTo>
                      <a:lnTo>
                        <a:pt x="-19" y="568806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="" xmlns:a16="http://schemas.microsoft.com/office/drawing/2014/main" id="{A81EA1FD-88F9-38AD-00E9-1A8E1B48EAB7}"/>
                    </a:ext>
                  </a:extLst>
                </p:cNvPr>
                <p:cNvSpPr/>
                <p:nvPr/>
              </p:nvSpPr>
              <p:spPr>
                <a:xfrm>
                  <a:off x="4383604" y="812734"/>
                  <a:ext cx="9525" cy="5688147"/>
                </a:xfrm>
                <a:custGeom>
                  <a:avLst/>
                  <a:gdLst>
                    <a:gd name="connsiteX0" fmla="*/ -19 w 9525"/>
                    <a:gd name="connsiteY0" fmla="*/ -84 h 5688147"/>
                    <a:gd name="connsiteX1" fmla="*/ -19 w 9525"/>
                    <a:gd name="connsiteY1" fmla="*/ 5688063 h 5688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88147">
                      <a:moveTo>
                        <a:pt x="-19" y="-84"/>
                      </a:moveTo>
                      <a:lnTo>
                        <a:pt x="-19" y="568806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="" xmlns:a16="http://schemas.microsoft.com/office/drawing/2014/main" id="{28068A40-7EE4-8EBA-24CE-A33953F503DF}"/>
                    </a:ext>
                  </a:extLst>
                </p:cNvPr>
                <p:cNvSpPr/>
                <p:nvPr/>
              </p:nvSpPr>
              <p:spPr>
                <a:xfrm>
                  <a:off x="7344431" y="812734"/>
                  <a:ext cx="9525" cy="5688147"/>
                </a:xfrm>
                <a:custGeom>
                  <a:avLst/>
                  <a:gdLst>
                    <a:gd name="connsiteX0" fmla="*/ -19 w 9525"/>
                    <a:gd name="connsiteY0" fmla="*/ -84 h 5688147"/>
                    <a:gd name="connsiteX1" fmla="*/ -19 w 9525"/>
                    <a:gd name="connsiteY1" fmla="*/ 5688063 h 5688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88147">
                      <a:moveTo>
                        <a:pt x="-19" y="-84"/>
                      </a:moveTo>
                      <a:lnTo>
                        <a:pt x="-19" y="568806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="" xmlns:a16="http://schemas.microsoft.com/office/drawing/2014/main" id="{D3F63F5D-ECE3-53AE-CA4E-31FFA7FC5F4C}"/>
                    </a:ext>
                  </a:extLst>
                </p:cNvPr>
                <p:cNvSpPr/>
                <p:nvPr/>
              </p:nvSpPr>
              <p:spPr>
                <a:xfrm>
                  <a:off x="9594627" y="812734"/>
                  <a:ext cx="9525" cy="5688147"/>
                </a:xfrm>
                <a:custGeom>
                  <a:avLst/>
                  <a:gdLst>
                    <a:gd name="connsiteX0" fmla="*/ -19 w 9525"/>
                    <a:gd name="connsiteY0" fmla="*/ -84 h 5688147"/>
                    <a:gd name="connsiteX1" fmla="*/ -19 w 9525"/>
                    <a:gd name="connsiteY1" fmla="*/ 5688063 h 5688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88147">
                      <a:moveTo>
                        <a:pt x="-19" y="-84"/>
                      </a:moveTo>
                      <a:lnTo>
                        <a:pt x="-19" y="568806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="" xmlns:a16="http://schemas.microsoft.com/office/drawing/2014/main" id="{F4BCF522-AE8B-5333-7E73-390DE33A5748}"/>
                    </a:ext>
                  </a:extLst>
                </p:cNvPr>
                <p:cNvSpPr/>
                <p:nvPr/>
              </p:nvSpPr>
              <p:spPr>
                <a:xfrm>
                  <a:off x="200510" y="1688917"/>
                  <a:ext cx="11780986" cy="9525"/>
                </a:xfrm>
                <a:custGeom>
                  <a:avLst/>
                  <a:gdLst>
                    <a:gd name="connsiteX0" fmla="*/ -19 w 11780986"/>
                    <a:gd name="connsiteY0" fmla="*/ -84 h 9525"/>
                    <a:gd name="connsiteX1" fmla="*/ 11780968 w 11780986"/>
                    <a:gd name="connsiteY1" fmla="*/ -8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80986" h="9525">
                      <a:moveTo>
                        <a:pt x="-19" y="-84"/>
                      </a:moveTo>
                      <a:lnTo>
                        <a:pt x="11780968" y="-84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="" xmlns:a16="http://schemas.microsoft.com/office/drawing/2014/main" id="{D143BFE5-E4B1-4102-4560-566739E89B95}"/>
                    </a:ext>
                  </a:extLst>
                </p:cNvPr>
                <p:cNvSpPr/>
                <p:nvPr/>
              </p:nvSpPr>
              <p:spPr>
                <a:xfrm>
                  <a:off x="200510" y="2298327"/>
                  <a:ext cx="11780986" cy="9525"/>
                </a:xfrm>
                <a:custGeom>
                  <a:avLst/>
                  <a:gdLst>
                    <a:gd name="connsiteX0" fmla="*/ -19 w 11780986"/>
                    <a:gd name="connsiteY0" fmla="*/ -84 h 9525"/>
                    <a:gd name="connsiteX1" fmla="*/ 11780968 w 11780986"/>
                    <a:gd name="connsiteY1" fmla="*/ -8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80986" h="9525">
                      <a:moveTo>
                        <a:pt x="-19" y="-84"/>
                      </a:moveTo>
                      <a:lnTo>
                        <a:pt x="11780968" y="-84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="" xmlns:a16="http://schemas.microsoft.com/office/drawing/2014/main" id="{817277D5-5255-907B-F36C-EAE7A240BCA4}"/>
                    </a:ext>
                  </a:extLst>
                </p:cNvPr>
                <p:cNvSpPr/>
                <p:nvPr/>
              </p:nvSpPr>
              <p:spPr>
                <a:xfrm>
                  <a:off x="200510" y="2907736"/>
                  <a:ext cx="11780986" cy="9525"/>
                </a:xfrm>
                <a:custGeom>
                  <a:avLst/>
                  <a:gdLst>
                    <a:gd name="connsiteX0" fmla="*/ -19 w 11780986"/>
                    <a:gd name="connsiteY0" fmla="*/ -84 h 9525"/>
                    <a:gd name="connsiteX1" fmla="*/ 11780968 w 11780986"/>
                    <a:gd name="connsiteY1" fmla="*/ -8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80986" h="9525">
                      <a:moveTo>
                        <a:pt x="-19" y="-84"/>
                      </a:moveTo>
                      <a:lnTo>
                        <a:pt x="11780968" y="-84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="" xmlns:a16="http://schemas.microsoft.com/office/drawing/2014/main" id="{F0EEBE3A-B051-B0B9-0863-08AA8CEA31E9}"/>
                    </a:ext>
                  </a:extLst>
                </p:cNvPr>
                <p:cNvSpPr/>
                <p:nvPr/>
              </p:nvSpPr>
              <p:spPr>
                <a:xfrm>
                  <a:off x="200510" y="3517146"/>
                  <a:ext cx="11780986" cy="9525"/>
                </a:xfrm>
                <a:custGeom>
                  <a:avLst/>
                  <a:gdLst>
                    <a:gd name="connsiteX0" fmla="*/ -19 w 11780986"/>
                    <a:gd name="connsiteY0" fmla="*/ -84 h 9525"/>
                    <a:gd name="connsiteX1" fmla="*/ 11780968 w 11780986"/>
                    <a:gd name="connsiteY1" fmla="*/ -8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80986" h="9525">
                      <a:moveTo>
                        <a:pt x="-19" y="-84"/>
                      </a:moveTo>
                      <a:lnTo>
                        <a:pt x="11780968" y="-84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="" xmlns:a16="http://schemas.microsoft.com/office/drawing/2014/main" id="{E5DFF3F0-12E5-1071-16CD-4A6ACA41D3DE}"/>
                    </a:ext>
                  </a:extLst>
                </p:cNvPr>
                <p:cNvSpPr/>
                <p:nvPr/>
              </p:nvSpPr>
              <p:spPr>
                <a:xfrm>
                  <a:off x="200510" y="4126556"/>
                  <a:ext cx="11780986" cy="9525"/>
                </a:xfrm>
                <a:custGeom>
                  <a:avLst/>
                  <a:gdLst>
                    <a:gd name="connsiteX0" fmla="*/ -19 w 11780986"/>
                    <a:gd name="connsiteY0" fmla="*/ -84 h 9525"/>
                    <a:gd name="connsiteX1" fmla="*/ 11780968 w 11780986"/>
                    <a:gd name="connsiteY1" fmla="*/ -8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80986" h="9525">
                      <a:moveTo>
                        <a:pt x="-19" y="-84"/>
                      </a:moveTo>
                      <a:lnTo>
                        <a:pt x="11780968" y="-84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="" xmlns:a16="http://schemas.microsoft.com/office/drawing/2014/main" id="{D77F91F2-6BFE-294D-FD5A-BC4436DC46CB}"/>
                    </a:ext>
                  </a:extLst>
                </p:cNvPr>
                <p:cNvSpPr/>
                <p:nvPr/>
              </p:nvSpPr>
              <p:spPr>
                <a:xfrm>
                  <a:off x="200510" y="4915883"/>
                  <a:ext cx="11780986" cy="9525"/>
                </a:xfrm>
                <a:custGeom>
                  <a:avLst/>
                  <a:gdLst>
                    <a:gd name="connsiteX0" fmla="*/ -19 w 11780986"/>
                    <a:gd name="connsiteY0" fmla="*/ -84 h 9525"/>
                    <a:gd name="connsiteX1" fmla="*/ 11780968 w 11780986"/>
                    <a:gd name="connsiteY1" fmla="*/ -8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80986" h="9525">
                      <a:moveTo>
                        <a:pt x="-19" y="-84"/>
                      </a:moveTo>
                      <a:lnTo>
                        <a:pt x="11780968" y="-84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="" xmlns:a16="http://schemas.microsoft.com/office/drawing/2014/main" id="{A23AE5C7-F01B-5D00-4A3D-E6CD9A86D3DD}"/>
                    </a:ext>
                  </a:extLst>
                </p:cNvPr>
                <p:cNvSpPr/>
                <p:nvPr/>
              </p:nvSpPr>
              <p:spPr>
                <a:xfrm>
                  <a:off x="200510" y="5705210"/>
                  <a:ext cx="11780986" cy="9525"/>
                </a:xfrm>
                <a:custGeom>
                  <a:avLst/>
                  <a:gdLst>
                    <a:gd name="connsiteX0" fmla="*/ -19 w 11780986"/>
                    <a:gd name="connsiteY0" fmla="*/ -84 h 9525"/>
                    <a:gd name="connsiteX1" fmla="*/ 11780968 w 11780986"/>
                    <a:gd name="connsiteY1" fmla="*/ -8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80986" h="9525">
                      <a:moveTo>
                        <a:pt x="-19" y="-84"/>
                      </a:moveTo>
                      <a:lnTo>
                        <a:pt x="11780968" y="-84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="" xmlns:a16="http://schemas.microsoft.com/office/drawing/2014/main" id="{E90768B5-ECB5-5D71-64DD-B08B66498EBB}"/>
                    </a:ext>
                  </a:extLst>
                </p:cNvPr>
                <p:cNvSpPr/>
                <p:nvPr/>
              </p:nvSpPr>
              <p:spPr>
                <a:xfrm>
                  <a:off x="206859" y="812734"/>
                  <a:ext cx="9525" cy="5688147"/>
                </a:xfrm>
                <a:custGeom>
                  <a:avLst/>
                  <a:gdLst>
                    <a:gd name="connsiteX0" fmla="*/ -19 w 9525"/>
                    <a:gd name="connsiteY0" fmla="*/ -84 h 5688147"/>
                    <a:gd name="connsiteX1" fmla="*/ -19 w 9525"/>
                    <a:gd name="connsiteY1" fmla="*/ 5688063 h 5688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88147">
                      <a:moveTo>
                        <a:pt x="-19" y="-84"/>
                      </a:moveTo>
                      <a:lnTo>
                        <a:pt x="-19" y="568806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="" xmlns:a16="http://schemas.microsoft.com/office/drawing/2014/main" id="{C424974E-A1A1-98DB-2893-E81CD44E3FD2}"/>
                    </a:ext>
                  </a:extLst>
                </p:cNvPr>
                <p:cNvSpPr/>
                <p:nvPr/>
              </p:nvSpPr>
              <p:spPr>
                <a:xfrm>
                  <a:off x="11975210" y="812734"/>
                  <a:ext cx="9525" cy="5688147"/>
                </a:xfrm>
                <a:custGeom>
                  <a:avLst/>
                  <a:gdLst>
                    <a:gd name="connsiteX0" fmla="*/ -19 w 9525"/>
                    <a:gd name="connsiteY0" fmla="*/ -84 h 5688147"/>
                    <a:gd name="connsiteX1" fmla="*/ -19 w 9525"/>
                    <a:gd name="connsiteY1" fmla="*/ 5688063 h 5688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88147">
                      <a:moveTo>
                        <a:pt x="-19" y="-84"/>
                      </a:moveTo>
                      <a:lnTo>
                        <a:pt x="-19" y="568806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="" xmlns:a16="http://schemas.microsoft.com/office/drawing/2014/main" id="{31177010-FCCA-203A-8819-67B40CD20B5D}"/>
                    </a:ext>
                  </a:extLst>
                </p:cNvPr>
                <p:cNvSpPr/>
                <p:nvPr/>
              </p:nvSpPr>
              <p:spPr>
                <a:xfrm>
                  <a:off x="200510" y="819083"/>
                  <a:ext cx="11780986" cy="9525"/>
                </a:xfrm>
                <a:custGeom>
                  <a:avLst/>
                  <a:gdLst>
                    <a:gd name="connsiteX0" fmla="*/ -19 w 11780986"/>
                    <a:gd name="connsiteY0" fmla="*/ -84 h 9525"/>
                    <a:gd name="connsiteX1" fmla="*/ 11780968 w 11780986"/>
                    <a:gd name="connsiteY1" fmla="*/ -8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80986" h="9525">
                      <a:moveTo>
                        <a:pt x="-19" y="-84"/>
                      </a:moveTo>
                      <a:lnTo>
                        <a:pt x="11780968" y="-84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="" xmlns:a16="http://schemas.microsoft.com/office/drawing/2014/main" id="{A5C3B40B-1627-618D-DB89-FC7E2A6F0326}"/>
                    </a:ext>
                  </a:extLst>
                </p:cNvPr>
                <p:cNvSpPr/>
                <p:nvPr/>
              </p:nvSpPr>
              <p:spPr>
                <a:xfrm>
                  <a:off x="200510" y="6494537"/>
                  <a:ext cx="11780986" cy="9525"/>
                </a:xfrm>
                <a:custGeom>
                  <a:avLst/>
                  <a:gdLst>
                    <a:gd name="connsiteX0" fmla="*/ -19 w 11780986"/>
                    <a:gd name="connsiteY0" fmla="*/ -84 h 9525"/>
                    <a:gd name="connsiteX1" fmla="*/ 11780968 w 11780986"/>
                    <a:gd name="connsiteY1" fmla="*/ -8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80986" h="9525">
                      <a:moveTo>
                        <a:pt x="-19" y="-84"/>
                      </a:moveTo>
                      <a:lnTo>
                        <a:pt x="11780968" y="-84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="" xmlns:a16="http://schemas.microsoft.com/office/drawing/2014/main" id="{6138DCEE-0490-4567-AA1A-3251E542A15B}"/>
                    </a:ext>
                  </a:extLst>
                </p:cNvPr>
                <p:cNvSpPr txBox="1"/>
                <p:nvPr/>
              </p:nvSpPr>
              <p:spPr>
                <a:xfrm>
                  <a:off x="9837467" y="1028464"/>
                  <a:ext cx="18726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 dirty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Other SI units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="" xmlns:a16="http://schemas.microsoft.com/office/drawing/2014/main" id="{EA4B7D75-0028-36C4-90E5-5006F0A9633D}"/>
                    </a:ext>
                  </a:extLst>
                </p:cNvPr>
                <p:cNvSpPr txBox="1"/>
                <p:nvPr/>
              </p:nvSpPr>
              <p:spPr>
                <a:xfrm>
                  <a:off x="7555723" y="1028464"/>
                  <a:ext cx="17732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 dirty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SI base units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="" xmlns:a16="http://schemas.microsoft.com/office/drawing/2014/main" id="{5A9489D8-C07B-446F-F5FC-06FA5F130DCD}"/>
                    </a:ext>
                  </a:extLst>
                </p:cNvPr>
                <p:cNvSpPr txBox="1"/>
                <p:nvPr/>
              </p:nvSpPr>
              <p:spPr>
                <a:xfrm>
                  <a:off x="5259028" y="1028464"/>
                  <a:ext cx="12218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Quantity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564444FE-C11E-B22B-02D8-7407CA0B8DA3}"/>
                    </a:ext>
                  </a:extLst>
                </p:cNvPr>
                <p:cNvSpPr txBox="1"/>
                <p:nvPr/>
              </p:nvSpPr>
              <p:spPr>
                <a:xfrm>
                  <a:off x="2794748" y="1028464"/>
                  <a:ext cx="10999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Symbol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="" xmlns:a16="http://schemas.microsoft.com/office/drawing/2014/main" id="{CBD071DC-91A5-45BC-77C1-D3C74973B1B2}"/>
                    </a:ext>
                  </a:extLst>
                </p:cNvPr>
                <p:cNvSpPr txBox="1"/>
                <p:nvPr/>
              </p:nvSpPr>
              <p:spPr>
                <a:xfrm>
                  <a:off x="808768" y="1028464"/>
                  <a:ext cx="8931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 dirty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Name</a:t>
                  </a:r>
                </a:p>
              </p:txBody>
            </p:sp>
          </p:grpSp>
        </p:grpSp>
      </p:grpSp>
      <p:grpSp>
        <p:nvGrpSpPr>
          <p:cNvPr id="146" name="Group 145">
            <a:extLst>
              <a:ext uri="{FF2B5EF4-FFF2-40B4-BE49-F238E27FC236}">
                <a16:creationId xmlns="" xmlns:a16="http://schemas.microsoft.com/office/drawing/2014/main" id="{D6EA4625-EC1F-887E-B5DC-512B517DE1D2}"/>
              </a:ext>
            </a:extLst>
          </p:cNvPr>
          <p:cNvGrpSpPr/>
          <p:nvPr/>
        </p:nvGrpSpPr>
        <p:grpSpPr>
          <a:xfrm>
            <a:off x="658321" y="1761889"/>
            <a:ext cx="10296719" cy="461665"/>
            <a:chOff x="658321" y="1761889"/>
            <a:chExt cx="10296719" cy="461665"/>
          </a:xfrm>
        </p:grpSpPr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0E38EF68-8E28-B38F-4E08-6681291F2A6B}"/>
                </a:ext>
              </a:extLst>
            </p:cNvPr>
            <p:cNvSpPr txBox="1"/>
            <p:nvPr/>
          </p:nvSpPr>
          <p:spPr>
            <a:xfrm>
              <a:off x="10618088" y="1761889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D92BE58F-3C0C-6BFD-1748-00652FEF2F5E}"/>
                </a:ext>
              </a:extLst>
            </p:cNvPr>
            <p:cNvSpPr txBox="1"/>
            <p:nvPr/>
          </p:nvSpPr>
          <p:spPr>
            <a:xfrm>
              <a:off x="7967309" y="1761889"/>
              <a:ext cx="7633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m/m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317A4D52-F589-8C19-F872-92991862F6BD}"/>
                </a:ext>
              </a:extLst>
            </p:cNvPr>
            <p:cNvSpPr txBox="1"/>
            <p:nvPr/>
          </p:nvSpPr>
          <p:spPr>
            <a:xfrm>
              <a:off x="4956180" y="1761889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plane angle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A39A908D-0201-0C2F-30D7-7B9409F68EEC}"/>
                </a:ext>
              </a:extLst>
            </p:cNvPr>
            <p:cNvSpPr txBox="1"/>
            <p:nvPr/>
          </p:nvSpPr>
          <p:spPr>
            <a:xfrm>
              <a:off x="2928460" y="1761889"/>
              <a:ext cx="579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rad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5044C7FE-EA7B-021F-2EF3-62F62BF13F42}"/>
                </a:ext>
              </a:extLst>
            </p:cNvPr>
            <p:cNvSpPr txBox="1"/>
            <p:nvPr/>
          </p:nvSpPr>
          <p:spPr>
            <a:xfrm>
              <a:off x="658321" y="1761889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radian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="" xmlns:a16="http://schemas.microsoft.com/office/drawing/2014/main" id="{6A524409-2837-0E9A-C7EC-1B5257C70585}"/>
              </a:ext>
            </a:extLst>
          </p:cNvPr>
          <p:cNvGrpSpPr/>
          <p:nvPr/>
        </p:nvGrpSpPr>
        <p:grpSpPr>
          <a:xfrm>
            <a:off x="596043" y="2371489"/>
            <a:ext cx="10358997" cy="461665"/>
            <a:chOff x="596043" y="2371489"/>
            <a:chExt cx="10358997" cy="461665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7B6B49CE-A4EF-3BEE-6B2D-4ACC5A8A835B}"/>
                </a:ext>
              </a:extLst>
            </p:cNvPr>
            <p:cNvSpPr txBox="1"/>
            <p:nvPr/>
          </p:nvSpPr>
          <p:spPr>
            <a:xfrm>
              <a:off x="8221741" y="2371489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74D20D94-16E4-7130-291C-4197BBE0ECFD}"/>
                </a:ext>
              </a:extLst>
            </p:cNvPr>
            <p:cNvSpPr txBox="1"/>
            <p:nvPr/>
          </p:nvSpPr>
          <p:spPr>
            <a:xfrm>
              <a:off x="8664653" y="2371489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="" xmlns:a16="http://schemas.microsoft.com/office/drawing/2014/main" id="{FF089429-47B3-4C98-4CB9-288C3A840BB4}"/>
                </a:ext>
              </a:extLst>
            </p:cNvPr>
            <p:cNvGrpSpPr/>
            <p:nvPr/>
          </p:nvGrpSpPr>
          <p:grpSpPr>
            <a:xfrm>
              <a:off x="596043" y="2371489"/>
              <a:ext cx="10358997" cy="461665"/>
              <a:chOff x="596043" y="2371489"/>
              <a:chExt cx="10358997" cy="461665"/>
            </a:xfrm>
          </p:grpSpPr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D640EF96-CF09-F990-4DEF-CEE8D79E24F2}"/>
                  </a:ext>
                </a:extLst>
              </p:cNvPr>
              <p:cNvSpPr txBox="1"/>
              <p:nvPr/>
            </p:nvSpPr>
            <p:spPr>
              <a:xfrm>
                <a:off x="10618088" y="2371489"/>
                <a:ext cx="336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1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026A48AA-9FE8-2C3A-F95D-9CCF5C8A6529}"/>
                  </a:ext>
                </a:extLst>
              </p:cNvPr>
              <p:cNvSpPr txBox="1"/>
              <p:nvPr/>
            </p:nvSpPr>
            <p:spPr>
              <a:xfrm>
                <a:off x="7991550" y="2371489"/>
                <a:ext cx="417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m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AC02AB2F-F2D0-83C7-660D-5C99BEAB9162}"/>
                  </a:ext>
                </a:extLst>
              </p:cNvPr>
              <p:cNvSpPr txBox="1"/>
              <p:nvPr/>
            </p:nvSpPr>
            <p:spPr>
              <a:xfrm>
                <a:off x="8321753" y="2371489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/m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FB88F73F-D752-F937-F2BF-545500408AAF}"/>
                  </a:ext>
                </a:extLst>
              </p:cNvPr>
              <p:cNvSpPr txBox="1"/>
              <p:nvPr/>
            </p:nvSpPr>
            <p:spPr>
              <a:xfrm>
                <a:off x="5117734" y="2371489"/>
                <a:ext cx="15071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002060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solid angle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4437F8C7-2AA1-1207-FB28-16E348508C16}"/>
                  </a:ext>
                </a:extLst>
              </p:cNvPr>
              <p:cNvSpPr txBox="1"/>
              <p:nvPr/>
            </p:nvSpPr>
            <p:spPr>
              <a:xfrm>
                <a:off x="3131295" y="2371489"/>
                <a:ext cx="420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sr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="" xmlns:a16="http://schemas.microsoft.com/office/drawing/2014/main" id="{8B8484D6-CEEA-E489-6E66-CE36C8CF9C48}"/>
                  </a:ext>
                </a:extLst>
              </p:cNvPr>
              <p:cNvSpPr txBox="1"/>
              <p:nvPr/>
            </p:nvSpPr>
            <p:spPr>
              <a:xfrm>
                <a:off x="596043" y="2371489"/>
                <a:ext cx="13227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 dirty="0">
                    <a:ln/>
                    <a:solidFill>
                      <a:srgbClr val="002060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steradian</a:t>
                </a: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="" xmlns:a16="http://schemas.microsoft.com/office/drawing/2014/main" id="{04F68528-F0BF-BAC7-0FA8-48A6BF3F6083}"/>
              </a:ext>
            </a:extLst>
          </p:cNvPr>
          <p:cNvGrpSpPr/>
          <p:nvPr/>
        </p:nvGrpSpPr>
        <p:grpSpPr>
          <a:xfrm>
            <a:off x="855599" y="2981089"/>
            <a:ext cx="7876600" cy="461665"/>
            <a:chOff x="855599" y="2981089"/>
            <a:chExt cx="7876600" cy="461665"/>
          </a:xfrm>
        </p:grpSpPr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090AD37D-0C6C-D4A9-4ADB-2B6FEF1E758B}"/>
                </a:ext>
              </a:extLst>
            </p:cNvPr>
            <p:cNvSpPr txBox="1"/>
            <p:nvPr/>
          </p:nvSpPr>
          <p:spPr>
            <a:xfrm>
              <a:off x="8207453" y="2981089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="" xmlns:a16="http://schemas.microsoft.com/office/drawing/2014/main" id="{8CAA3C58-AA4C-AB1C-6467-83A8ABB14309}"/>
                </a:ext>
              </a:extLst>
            </p:cNvPr>
            <p:cNvGrpSpPr/>
            <p:nvPr/>
          </p:nvGrpSpPr>
          <p:grpSpPr>
            <a:xfrm>
              <a:off x="855599" y="2981089"/>
              <a:ext cx="7876600" cy="461665"/>
              <a:chOff x="855599" y="2981089"/>
              <a:chExt cx="7876600" cy="461665"/>
            </a:xfrm>
          </p:grpSpPr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id="{54ADA440-1239-9312-2389-9D79EA3796C5}"/>
                  </a:ext>
                </a:extLst>
              </p:cNvPr>
              <p:cNvSpPr txBox="1"/>
              <p:nvPr/>
            </p:nvSpPr>
            <p:spPr>
              <a:xfrm>
                <a:off x="8347157" y="2981089"/>
                <a:ext cx="385042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575" spc="0" baseline="0" dirty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−1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="" xmlns:a16="http://schemas.microsoft.com/office/drawing/2014/main" id="{288D4BF6-AF65-400B-6775-443CD771AF93}"/>
                  </a:ext>
                </a:extLst>
              </p:cNvPr>
              <p:cNvSpPr txBox="1"/>
              <p:nvPr/>
            </p:nvSpPr>
            <p:spPr>
              <a:xfrm>
                <a:off x="5176475" y="2981089"/>
                <a:ext cx="1388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002060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frequency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id="{3CF49F2C-2AFA-DE36-3211-81377CDAD770}"/>
                  </a:ext>
                </a:extLst>
              </p:cNvPr>
              <p:cNvSpPr txBox="1"/>
              <p:nvPr/>
            </p:nvSpPr>
            <p:spPr>
              <a:xfrm>
                <a:off x="3086851" y="2981089"/>
                <a:ext cx="510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Hz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8A5F7B1D-601C-2B2A-C0B6-2DC6B73C9110}"/>
                  </a:ext>
                </a:extLst>
              </p:cNvPr>
              <p:cNvSpPr txBox="1"/>
              <p:nvPr/>
            </p:nvSpPr>
            <p:spPr>
              <a:xfrm>
                <a:off x="855599" y="2981089"/>
                <a:ext cx="7986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 dirty="0">
                    <a:ln/>
                    <a:solidFill>
                      <a:srgbClr val="002060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hertz</a:t>
                </a: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="" xmlns:a16="http://schemas.microsoft.com/office/drawing/2014/main" id="{B2E4BCC2-E298-ED6C-1A7B-0D97E4FD614F}"/>
              </a:ext>
            </a:extLst>
          </p:cNvPr>
          <p:cNvGrpSpPr/>
          <p:nvPr/>
        </p:nvGrpSpPr>
        <p:grpSpPr>
          <a:xfrm>
            <a:off x="688338" y="3590689"/>
            <a:ext cx="8389142" cy="471190"/>
            <a:chOff x="688338" y="3590689"/>
            <a:chExt cx="8389142" cy="471190"/>
          </a:xfrm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A52C397F-ED70-89F3-0A49-3ADF9A5B6D0F}"/>
                </a:ext>
              </a:extLst>
            </p:cNvPr>
            <p:cNvSpPr txBox="1"/>
            <p:nvPr/>
          </p:nvSpPr>
          <p:spPr>
            <a:xfrm>
              <a:off x="8236819" y="3600214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5128D6C1-A3BA-7886-AB3C-C6BD80BD2B77}"/>
                </a:ext>
              </a:extLst>
            </p:cNvPr>
            <p:cNvSpPr txBox="1"/>
            <p:nvPr/>
          </p:nvSpPr>
          <p:spPr>
            <a:xfrm>
              <a:off x="5620978" y="3590689"/>
              <a:ext cx="245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,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="" xmlns:a16="http://schemas.microsoft.com/office/drawing/2014/main" id="{798EBDA7-E7B7-0C39-6EBB-93689B73EFCA}"/>
                </a:ext>
              </a:extLst>
            </p:cNvPr>
            <p:cNvGrpSpPr/>
            <p:nvPr/>
          </p:nvGrpSpPr>
          <p:grpSpPr>
            <a:xfrm>
              <a:off x="688338" y="3590689"/>
              <a:ext cx="8389142" cy="471190"/>
              <a:chOff x="688338" y="3590689"/>
              <a:chExt cx="8389142" cy="471190"/>
            </a:xfrm>
          </p:grpSpPr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id="{4B7C271D-C01C-1523-F301-B875767A7226}"/>
                  </a:ext>
                </a:extLst>
              </p:cNvPr>
              <p:cNvSpPr txBox="1"/>
              <p:nvPr/>
            </p:nvSpPr>
            <p:spPr>
              <a:xfrm>
                <a:off x="8467010" y="3600214"/>
                <a:ext cx="2712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Cambria Math"/>
                    <a:ea typeface="Cambria Math"/>
                    <a:sym typeface="Cambria Math"/>
                    <a:rtl val="0"/>
                  </a:rPr>
                  <a:t>⋅</a:t>
                </a: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="" xmlns:a16="http://schemas.microsoft.com/office/drawing/2014/main" id="{C1CA16AD-00BB-7FA3-6575-990802FE1C67}"/>
                  </a:ext>
                </a:extLst>
              </p:cNvPr>
              <p:cNvGrpSpPr/>
              <p:nvPr/>
            </p:nvGrpSpPr>
            <p:grpSpPr>
              <a:xfrm>
                <a:off x="688338" y="3590689"/>
                <a:ext cx="8389142" cy="471190"/>
                <a:chOff x="688338" y="3590689"/>
                <a:chExt cx="8389142" cy="47119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="" xmlns:a16="http://schemas.microsoft.com/office/drawing/2014/main" id="{8F8C1177-480C-B811-1C70-51F56CEA2FD7}"/>
                    </a:ext>
                  </a:extLst>
                </p:cNvPr>
                <p:cNvSpPr txBox="1"/>
                <p:nvPr/>
              </p:nvSpPr>
              <p:spPr>
                <a:xfrm>
                  <a:off x="7862172" y="3600214"/>
                  <a:ext cx="4764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spc="0" baseline="0" dirty="0">
                      <a:ln/>
                      <a:solidFill>
                        <a:srgbClr val="21212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kg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="" xmlns:a16="http://schemas.microsoft.com/office/drawing/2014/main" id="{030F0A02-C856-262D-C61F-2146E9713D04}"/>
                    </a:ext>
                  </a:extLst>
                </p:cNvPr>
                <p:cNvSpPr txBox="1"/>
                <p:nvPr/>
              </p:nvSpPr>
              <p:spPr>
                <a:xfrm>
                  <a:off x="8151094" y="3600214"/>
                  <a:ext cx="2712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spc="0" baseline="0" dirty="0">
                      <a:ln/>
                      <a:solidFill>
                        <a:srgbClr val="212121"/>
                      </a:solidFill>
                      <a:latin typeface="Cambria Math"/>
                      <a:ea typeface="Cambria Math"/>
                      <a:sym typeface="Cambria Math"/>
                      <a:rtl val="0"/>
                    </a:rPr>
                    <a:t>⋅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="" xmlns:a16="http://schemas.microsoft.com/office/drawing/2014/main" id="{EB45C633-DA31-EA20-BDAB-86E103457EA0}"/>
                    </a:ext>
                  </a:extLst>
                </p:cNvPr>
                <p:cNvSpPr txBox="1"/>
                <p:nvPr/>
              </p:nvSpPr>
              <p:spPr>
                <a:xfrm>
                  <a:off x="8552735" y="3600214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spc="0" baseline="0">
                      <a:ln/>
                      <a:solidFill>
                        <a:srgbClr val="21212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s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="" xmlns:a16="http://schemas.microsoft.com/office/drawing/2014/main" id="{FFE1B5F5-2306-5DE2-138D-D4D62033FE4A}"/>
                    </a:ext>
                  </a:extLst>
                </p:cNvPr>
                <p:cNvSpPr txBox="1"/>
                <p:nvPr/>
              </p:nvSpPr>
              <p:spPr>
                <a:xfrm>
                  <a:off x="8692438" y="3600214"/>
                  <a:ext cx="385042" cy="3347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1575" spc="0" baseline="0" dirty="0">
                      <a:ln/>
                      <a:solidFill>
                        <a:srgbClr val="21212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−2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="" xmlns:a16="http://schemas.microsoft.com/office/drawing/2014/main" id="{1C391DD4-E3E5-9624-F922-A323F29321F1}"/>
                    </a:ext>
                  </a:extLst>
                </p:cNvPr>
                <p:cNvSpPr txBox="1"/>
                <p:nvPr/>
              </p:nvSpPr>
              <p:spPr>
                <a:xfrm>
                  <a:off x="4993909" y="3590689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spc="0" baseline="0">
                      <a:ln/>
                      <a:solidFill>
                        <a:srgbClr val="002060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force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="" xmlns:a16="http://schemas.microsoft.com/office/drawing/2014/main" id="{4938B602-DBA0-963B-46F8-E41EB93825DC}"/>
                    </a:ext>
                  </a:extLst>
                </p:cNvPr>
                <p:cNvSpPr txBox="1"/>
                <p:nvPr/>
              </p:nvSpPr>
              <p:spPr>
                <a:xfrm>
                  <a:off x="5751146" y="3590689"/>
                  <a:ext cx="9925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spc="0" baseline="0">
                      <a:ln/>
                      <a:solidFill>
                        <a:srgbClr val="002060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weight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="" xmlns:a16="http://schemas.microsoft.com/office/drawing/2014/main" id="{D1E0F671-14A0-DAF6-CBB7-5B730F601439}"/>
                    </a:ext>
                  </a:extLst>
                </p:cNvPr>
                <p:cNvSpPr txBox="1"/>
                <p:nvPr/>
              </p:nvSpPr>
              <p:spPr>
                <a:xfrm>
                  <a:off x="3153526" y="3590689"/>
                  <a:ext cx="37542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spc="0" baseline="0">
                      <a:ln/>
                      <a:solidFill>
                        <a:srgbClr val="21212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N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="" xmlns:a16="http://schemas.microsoft.com/office/drawing/2014/main" id="{60E60F33-261F-DE59-D6CB-B294668A1665}"/>
                    </a:ext>
                  </a:extLst>
                </p:cNvPr>
                <p:cNvSpPr txBox="1"/>
                <p:nvPr/>
              </p:nvSpPr>
              <p:spPr>
                <a:xfrm>
                  <a:off x="688338" y="3590689"/>
                  <a:ext cx="1072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spc="0" baseline="0" dirty="0">
                      <a:ln/>
                      <a:solidFill>
                        <a:srgbClr val="002060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newton</a:t>
                  </a:r>
                </a:p>
              </p:txBody>
            </p:sp>
          </p:grpSp>
        </p:grpSp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D115D8F0-2B5B-B31F-A9BC-05F77D721748}"/>
              </a:ext>
            </a:extLst>
          </p:cNvPr>
          <p:cNvGrpSpPr/>
          <p:nvPr/>
        </p:nvGrpSpPr>
        <p:grpSpPr>
          <a:xfrm>
            <a:off x="741711" y="4295539"/>
            <a:ext cx="10889854" cy="471190"/>
            <a:chOff x="741711" y="4295539"/>
            <a:chExt cx="10889854" cy="471190"/>
          </a:xfrm>
        </p:grpSpPr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F2EFC480-6958-ACFE-4668-BA3FF04C6116}"/>
                </a:ext>
              </a:extLst>
            </p:cNvPr>
            <p:cNvSpPr txBox="1"/>
            <p:nvPr/>
          </p:nvSpPr>
          <p:spPr>
            <a:xfrm>
              <a:off x="8050291" y="4305064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5C4975F5-8344-460C-863F-674F67B24025}"/>
                </a:ext>
              </a:extLst>
            </p:cNvPr>
            <p:cNvSpPr txBox="1"/>
            <p:nvPr/>
          </p:nvSpPr>
          <p:spPr>
            <a:xfrm>
              <a:off x="8366207" y="4305064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D83287FC-D374-913E-FF34-3A7D78281A91}"/>
                </a:ext>
              </a:extLst>
            </p:cNvPr>
            <p:cNvSpPr txBox="1"/>
            <p:nvPr/>
          </p:nvSpPr>
          <p:spPr>
            <a:xfrm>
              <a:off x="5859893" y="4295539"/>
              <a:ext cx="245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,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="" xmlns:a16="http://schemas.microsoft.com/office/drawing/2014/main" id="{96F14BEE-30CE-1382-7378-1DE5E99D0222}"/>
                </a:ext>
              </a:extLst>
            </p:cNvPr>
            <p:cNvGrpSpPr/>
            <p:nvPr/>
          </p:nvGrpSpPr>
          <p:grpSpPr>
            <a:xfrm>
              <a:off x="741711" y="4295539"/>
              <a:ext cx="10889854" cy="471190"/>
              <a:chOff x="741711" y="4295539"/>
              <a:chExt cx="10889854" cy="471190"/>
            </a:xfrm>
          </p:grpSpPr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id="{8B05D695-69C1-0017-C52C-8B74CB3BB2C4}"/>
                  </a:ext>
                </a:extLst>
              </p:cNvPr>
              <p:cNvSpPr txBox="1"/>
              <p:nvPr/>
            </p:nvSpPr>
            <p:spPr>
              <a:xfrm>
                <a:off x="9939432" y="4295539"/>
                <a:ext cx="721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N/m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="" xmlns:a16="http://schemas.microsoft.com/office/drawing/2014/main" id="{B49291F1-1EE1-80D4-E542-E3F4E3D804F5}"/>
                  </a:ext>
                </a:extLst>
              </p:cNvPr>
              <p:cNvSpPr txBox="1"/>
              <p:nvPr/>
            </p:nvSpPr>
            <p:spPr>
              <a:xfrm>
                <a:off x="10471213" y="4295539"/>
                <a:ext cx="284052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575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2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="" xmlns:a16="http://schemas.microsoft.com/office/drawing/2014/main" id="{E2CC32D6-4FA9-3DF3-FCD4-88C377235444}"/>
                  </a:ext>
                </a:extLst>
              </p:cNvPr>
              <p:cNvSpPr txBox="1"/>
              <p:nvPr/>
            </p:nvSpPr>
            <p:spPr>
              <a:xfrm>
                <a:off x="10641139" y="4295539"/>
                <a:ext cx="898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 dirty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= J/m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="" xmlns:a16="http://schemas.microsoft.com/office/drawing/2014/main" id="{99AB66D5-D5FB-607F-CA44-96FFCFFA035A}"/>
                  </a:ext>
                </a:extLst>
              </p:cNvPr>
              <p:cNvSpPr txBox="1"/>
              <p:nvPr/>
            </p:nvSpPr>
            <p:spPr>
              <a:xfrm>
                <a:off x="11347513" y="4295539"/>
                <a:ext cx="284052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575" spc="0" baseline="0" dirty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3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="" xmlns:a16="http://schemas.microsoft.com/office/drawing/2014/main" id="{7C743C31-7E44-29F8-D9A4-9E16E97683A2}"/>
                  </a:ext>
                </a:extLst>
              </p:cNvPr>
              <p:cNvSpPr txBox="1"/>
              <p:nvPr/>
            </p:nvSpPr>
            <p:spPr>
              <a:xfrm>
                <a:off x="7761369" y="4305064"/>
                <a:ext cx="4764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kg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="" xmlns:a16="http://schemas.microsoft.com/office/drawing/2014/main" id="{879E6403-35CA-FEFC-CBBC-8D0862C057E6}"/>
                  </a:ext>
                </a:extLst>
              </p:cNvPr>
              <p:cNvSpPr txBox="1"/>
              <p:nvPr/>
            </p:nvSpPr>
            <p:spPr>
              <a:xfrm>
                <a:off x="8136016" y="4305064"/>
                <a:ext cx="417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m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="" xmlns:a16="http://schemas.microsoft.com/office/drawing/2014/main" id="{1D673D90-A8F5-1445-CE7F-2C6A37406687}"/>
                  </a:ext>
                </a:extLst>
              </p:cNvPr>
              <p:cNvSpPr txBox="1"/>
              <p:nvPr/>
            </p:nvSpPr>
            <p:spPr>
              <a:xfrm>
                <a:off x="8567813" y="4305064"/>
                <a:ext cx="2712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Cambria Math"/>
                    <a:ea typeface="Cambria Math"/>
                    <a:sym typeface="Cambria Math"/>
                    <a:rtl val="0"/>
                  </a:rPr>
                  <a:t>⋅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id="{5F69BA68-2A69-2289-D522-3033A6DF5320}"/>
                  </a:ext>
                </a:extLst>
              </p:cNvPr>
              <p:cNvSpPr txBox="1"/>
              <p:nvPr/>
            </p:nvSpPr>
            <p:spPr>
              <a:xfrm>
                <a:off x="8653538" y="4305064"/>
                <a:ext cx="3257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s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="" xmlns:a16="http://schemas.microsoft.com/office/drawing/2014/main" id="{C81C4CE8-EEEE-63F9-4912-C6D2B40901CB}"/>
                  </a:ext>
                </a:extLst>
              </p:cNvPr>
              <p:cNvSpPr txBox="1"/>
              <p:nvPr/>
            </p:nvSpPr>
            <p:spPr>
              <a:xfrm>
                <a:off x="8793241" y="4305064"/>
                <a:ext cx="385042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575" spc="0" baseline="0" dirty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−2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="" xmlns:a16="http://schemas.microsoft.com/office/drawing/2014/main" id="{1919D894-64B8-2E7F-1C2A-E9C095D72F25}"/>
                  </a:ext>
                </a:extLst>
              </p:cNvPr>
              <p:cNvSpPr txBox="1"/>
              <p:nvPr/>
            </p:nvSpPr>
            <p:spPr>
              <a:xfrm>
                <a:off x="4808971" y="4295539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002060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pressure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="" xmlns:a16="http://schemas.microsoft.com/office/drawing/2014/main" id="{9559A470-8E72-184C-D62D-CACB0A2591D3}"/>
                  </a:ext>
                </a:extLst>
              </p:cNvPr>
              <p:cNvSpPr txBox="1"/>
              <p:nvPr/>
            </p:nvSpPr>
            <p:spPr>
              <a:xfrm>
                <a:off x="5990071" y="4295539"/>
                <a:ext cx="9380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 dirty="0">
                    <a:ln/>
                    <a:solidFill>
                      <a:srgbClr val="002060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stress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="" xmlns:a16="http://schemas.microsoft.com/office/drawing/2014/main" id="{031DD150-9C95-7B66-09EA-DBAC745C1B12}"/>
                  </a:ext>
                </a:extLst>
              </p:cNvPr>
              <p:cNvSpPr txBox="1"/>
              <p:nvPr/>
            </p:nvSpPr>
            <p:spPr>
              <a:xfrm>
                <a:off x="3090814" y="4295539"/>
                <a:ext cx="5020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Pa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="" xmlns:a16="http://schemas.microsoft.com/office/drawing/2014/main" id="{DD36CC29-3CDA-B7E6-9B0E-FE7092B0BF2B}"/>
                  </a:ext>
                </a:extLst>
              </p:cNvPr>
              <p:cNvSpPr txBox="1"/>
              <p:nvPr/>
            </p:nvSpPr>
            <p:spPr>
              <a:xfrm>
                <a:off x="741711" y="4295539"/>
                <a:ext cx="986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 dirty="0">
                    <a:ln/>
                    <a:solidFill>
                      <a:srgbClr val="002060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pascal</a:t>
                </a: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2DFBD1A7-09DB-CCD5-5377-7AF2EC3D39B0}"/>
              </a:ext>
            </a:extLst>
          </p:cNvPr>
          <p:cNvGrpSpPr/>
          <p:nvPr/>
        </p:nvGrpSpPr>
        <p:grpSpPr>
          <a:xfrm>
            <a:off x="848073" y="5086114"/>
            <a:ext cx="10789873" cy="471190"/>
            <a:chOff x="848073" y="5086114"/>
            <a:chExt cx="10789873" cy="471190"/>
          </a:xfrm>
        </p:grpSpPr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B4954155-2C1B-3DEA-D5F8-CE1D57AF5623}"/>
                </a:ext>
              </a:extLst>
            </p:cNvPr>
            <p:cNvSpPr txBox="1"/>
            <p:nvPr/>
          </p:nvSpPr>
          <p:spPr>
            <a:xfrm>
              <a:off x="9933050" y="5095639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N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E454182D-0F2F-7855-9332-863BFE34311D}"/>
                </a:ext>
              </a:extLst>
            </p:cNvPr>
            <p:cNvSpPr txBox="1"/>
            <p:nvPr/>
          </p:nvSpPr>
          <p:spPr>
            <a:xfrm>
              <a:off x="10122026" y="5095639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8C051EA5-A184-9983-4C11-ADCE220F5F00}"/>
                </a:ext>
              </a:extLst>
            </p:cNvPr>
            <p:cNvSpPr txBox="1"/>
            <p:nvPr/>
          </p:nvSpPr>
          <p:spPr>
            <a:xfrm>
              <a:off x="10207751" y="5095639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 = Pa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FF3AD333-12FA-8EBE-166B-C0EDCDAFF371}"/>
                </a:ext>
              </a:extLst>
            </p:cNvPr>
            <p:cNvSpPr txBox="1"/>
            <p:nvPr/>
          </p:nvSpPr>
          <p:spPr>
            <a:xfrm>
              <a:off x="11037950" y="5095639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F9CF42E8-8256-2B9A-8341-682B317D7E4C}"/>
                </a:ext>
              </a:extLst>
            </p:cNvPr>
            <p:cNvSpPr txBox="1"/>
            <p:nvPr/>
          </p:nvSpPr>
          <p:spPr>
            <a:xfrm>
              <a:off x="11123675" y="5095639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="" xmlns:a16="http://schemas.microsoft.com/office/drawing/2014/main" id="{944810C4-C70B-342E-2748-9F58A1E6DFDC}"/>
                </a:ext>
              </a:extLst>
            </p:cNvPr>
            <p:cNvSpPr txBox="1"/>
            <p:nvPr/>
          </p:nvSpPr>
          <p:spPr>
            <a:xfrm>
              <a:off x="11353894" y="5095639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785DA7D7-4DC7-6774-8F6A-0F7E95B16981}"/>
                </a:ext>
              </a:extLst>
            </p:cNvPr>
            <p:cNvSpPr txBox="1"/>
            <p:nvPr/>
          </p:nvSpPr>
          <p:spPr>
            <a:xfrm>
              <a:off x="7812166" y="5095639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kg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0B0B3E5D-528A-4086-5D52-8E76BB362FC5}"/>
                </a:ext>
              </a:extLst>
            </p:cNvPr>
            <p:cNvSpPr txBox="1"/>
            <p:nvPr/>
          </p:nvSpPr>
          <p:spPr>
            <a:xfrm>
              <a:off x="8101088" y="5095639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1F781BB0-1286-9184-E89B-5C78FB045E10}"/>
                </a:ext>
              </a:extLst>
            </p:cNvPr>
            <p:cNvSpPr txBox="1"/>
            <p:nvPr/>
          </p:nvSpPr>
          <p:spPr>
            <a:xfrm>
              <a:off x="8186813" y="5095639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="" xmlns:a16="http://schemas.microsoft.com/office/drawing/2014/main" id="{EC32D5A5-3D28-8A72-098F-2E2626DC9ED3}"/>
                </a:ext>
              </a:extLst>
            </p:cNvPr>
            <p:cNvSpPr txBox="1"/>
            <p:nvPr/>
          </p:nvSpPr>
          <p:spPr>
            <a:xfrm>
              <a:off x="8417003" y="5095639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="" xmlns:a16="http://schemas.microsoft.com/office/drawing/2014/main" id="{E4BC6F0D-6FB7-FAF0-71B9-2B275AA4D137}"/>
                </a:ext>
              </a:extLst>
            </p:cNvPr>
            <p:cNvSpPr txBox="1"/>
            <p:nvPr/>
          </p:nvSpPr>
          <p:spPr>
            <a:xfrm>
              <a:off x="8517016" y="5095639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="" xmlns:a16="http://schemas.microsoft.com/office/drawing/2014/main" id="{1093E474-63D7-4F9D-65B6-251897337DF7}"/>
                </a:ext>
              </a:extLst>
            </p:cNvPr>
            <p:cNvSpPr txBox="1"/>
            <p:nvPr/>
          </p:nvSpPr>
          <p:spPr>
            <a:xfrm>
              <a:off x="8602741" y="5095639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9E728A08-6DBE-46C9-9A2D-60AE71F18E3E}"/>
                </a:ext>
              </a:extLst>
            </p:cNvPr>
            <p:cNvSpPr txBox="1"/>
            <p:nvPr/>
          </p:nvSpPr>
          <p:spPr>
            <a:xfrm>
              <a:off x="8742444" y="5095639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147F3B31-A2EB-9530-CE1B-FF7202366698}"/>
                </a:ext>
              </a:extLst>
            </p:cNvPr>
            <p:cNvSpPr txBox="1"/>
            <p:nvPr/>
          </p:nvSpPr>
          <p:spPr>
            <a:xfrm>
              <a:off x="4685146" y="5086114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energy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="" xmlns:a16="http://schemas.microsoft.com/office/drawing/2014/main" id="{38D83F96-8859-E2FD-3BC2-131C41E03DD7}"/>
                </a:ext>
              </a:extLst>
            </p:cNvPr>
            <p:cNvSpPr txBox="1"/>
            <p:nvPr/>
          </p:nvSpPr>
          <p:spPr>
            <a:xfrm>
              <a:off x="5490009" y="5086114"/>
              <a:ext cx="245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,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13DEEADE-6A3D-4351-9A45-93D0C68D2D6A}"/>
                </a:ext>
              </a:extLst>
            </p:cNvPr>
            <p:cNvSpPr txBox="1"/>
            <p:nvPr/>
          </p:nvSpPr>
          <p:spPr>
            <a:xfrm>
              <a:off x="5620178" y="5086114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work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AC235F3C-B8BF-B251-1B6B-ABD8CF4742DB}"/>
                </a:ext>
              </a:extLst>
            </p:cNvPr>
            <p:cNvSpPr txBox="1"/>
            <p:nvPr/>
          </p:nvSpPr>
          <p:spPr>
            <a:xfrm>
              <a:off x="6202793" y="5086114"/>
              <a:ext cx="245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,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9215ECA8-4024-8DC1-663C-FF38379C172C}"/>
                </a:ext>
              </a:extLst>
            </p:cNvPr>
            <p:cNvSpPr txBox="1"/>
            <p:nvPr/>
          </p:nvSpPr>
          <p:spPr>
            <a:xfrm>
              <a:off x="6332971" y="5086114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heat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CD1097D5-446C-1FBA-30CA-B26D3B779501}"/>
                </a:ext>
              </a:extLst>
            </p:cNvPr>
            <p:cNvSpPr txBox="1"/>
            <p:nvPr/>
          </p:nvSpPr>
          <p:spPr>
            <a:xfrm>
              <a:off x="3174158" y="5086114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J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="" xmlns:a16="http://schemas.microsoft.com/office/drawing/2014/main" id="{208F6BF6-BF90-7ABB-AD32-A95608A49B39}"/>
                </a:ext>
              </a:extLst>
            </p:cNvPr>
            <p:cNvSpPr txBox="1"/>
            <p:nvPr/>
          </p:nvSpPr>
          <p:spPr>
            <a:xfrm>
              <a:off x="848073" y="5086114"/>
              <a:ext cx="771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joule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FFFDFC2B-7416-20F8-CA2C-D518462A66A6}"/>
              </a:ext>
            </a:extLst>
          </p:cNvPr>
          <p:cNvGrpSpPr/>
          <p:nvPr/>
        </p:nvGrpSpPr>
        <p:grpSpPr>
          <a:xfrm>
            <a:off x="875853" y="5867164"/>
            <a:ext cx="10206271" cy="471190"/>
            <a:chOff x="875853" y="5867164"/>
            <a:chExt cx="10206271" cy="471190"/>
          </a:xfrm>
        </p:grpSpPr>
        <p:sp>
          <p:nvSpPr>
            <p:cNvPr id="131" name="TextBox 130">
              <a:extLst>
                <a:ext uri="{FF2B5EF4-FFF2-40B4-BE49-F238E27FC236}">
                  <a16:creationId xmlns="" xmlns:a16="http://schemas.microsoft.com/office/drawing/2014/main" id="{80DA5FBB-A79F-1EAD-8574-FE9AFD929162}"/>
                </a:ext>
              </a:extLst>
            </p:cNvPr>
            <p:cNvSpPr txBox="1"/>
            <p:nvPr/>
          </p:nvSpPr>
          <p:spPr>
            <a:xfrm>
              <a:off x="10493501" y="5867164"/>
              <a:ext cx="5886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J/s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="" xmlns:a16="http://schemas.microsoft.com/office/drawing/2014/main" id="{D59279B1-BE86-0E7F-FDCD-16EE46B11A05}"/>
                </a:ext>
              </a:extLst>
            </p:cNvPr>
            <p:cNvSpPr txBox="1"/>
            <p:nvPr/>
          </p:nvSpPr>
          <p:spPr>
            <a:xfrm>
              <a:off x="7812166" y="5876689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kg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05CC8564-BEFA-3838-4552-50BA8AE0B6FC}"/>
                </a:ext>
              </a:extLst>
            </p:cNvPr>
            <p:cNvSpPr txBox="1"/>
            <p:nvPr/>
          </p:nvSpPr>
          <p:spPr>
            <a:xfrm>
              <a:off x="8101088" y="5876689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="" xmlns:a16="http://schemas.microsoft.com/office/drawing/2014/main" id="{239E552A-3E97-EB30-F93C-D57165E0BCB6}"/>
                </a:ext>
              </a:extLst>
            </p:cNvPr>
            <p:cNvSpPr txBox="1"/>
            <p:nvPr/>
          </p:nvSpPr>
          <p:spPr>
            <a:xfrm>
              <a:off x="8186813" y="5876689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EFD2021A-FF83-86DA-8EE1-A954865AC330}"/>
                </a:ext>
              </a:extLst>
            </p:cNvPr>
            <p:cNvSpPr txBox="1"/>
            <p:nvPr/>
          </p:nvSpPr>
          <p:spPr>
            <a:xfrm>
              <a:off x="8417003" y="5876689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F7DF45BC-41C1-2F5A-CFB5-346455A1C9AF}"/>
                </a:ext>
              </a:extLst>
            </p:cNvPr>
            <p:cNvSpPr txBox="1"/>
            <p:nvPr/>
          </p:nvSpPr>
          <p:spPr>
            <a:xfrm>
              <a:off x="8517016" y="5876689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="" xmlns:a16="http://schemas.microsoft.com/office/drawing/2014/main" id="{959C552F-EE93-7E7A-7197-A48EA6518FB1}"/>
                </a:ext>
              </a:extLst>
            </p:cNvPr>
            <p:cNvSpPr txBox="1"/>
            <p:nvPr/>
          </p:nvSpPr>
          <p:spPr>
            <a:xfrm>
              <a:off x="8602741" y="5876689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5D60186A-0412-3895-A9F2-9FEAD52038B9}"/>
                </a:ext>
              </a:extLst>
            </p:cNvPr>
            <p:cNvSpPr txBox="1"/>
            <p:nvPr/>
          </p:nvSpPr>
          <p:spPr>
            <a:xfrm>
              <a:off x="8742444" y="5876689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−3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="" xmlns:a16="http://schemas.microsoft.com/office/drawing/2014/main" id="{4608D382-0084-707B-6A42-8902D8C9D35E}"/>
                </a:ext>
              </a:extLst>
            </p:cNvPr>
            <p:cNvSpPr txBox="1"/>
            <p:nvPr/>
          </p:nvSpPr>
          <p:spPr>
            <a:xfrm>
              <a:off x="4657362" y="5867164"/>
              <a:ext cx="930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power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="" xmlns:a16="http://schemas.microsoft.com/office/drawing/2014/main" id="{21FA4C73-9ED6-47C4-66AD-AC4A49AF14A5}"/>
                </a:ext>
              </a:extLst>
            </p:cNvPr>
            <p:cNvSpPr txBox="1"/>
            <p:nvPr/>
          </p:nvSpPr>
          <p:spPr>
            <a:xfrm>
              <a:off x="5395550" y="5867164"/>
              <a:ext cx="245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,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="" xmlns:a16="http://schemas.microsoft.com/office/drawing/2014/main" id="{EA3E6169-2AB3-CE67-FA73-1E9A9ED2485B}"/>
                </a:ext>
              </a:extLst>
            </p:cNvPr>
            <p:cNvSpPr txBox="1"/>
            <p:nvPr/>
          </p:nvSpPr>
          <p:spPr>
            <a:xfrm>
              <a:off x="5525728" y="5867164"/>
              <a:ext cx="15600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radiant flux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="" xmlns:a16="http://schemas.microsoft.com/office/drawing/2014/main" id="{BFA33B44-9834-9559-0236-1FF0A495C520}"/>
                </a:ext>
              </a:extLst>
            </p:cNvPr>
            <p:cNvSpPr txBox="1"/>
            <p:nvPr/>
          </p:nvSpPr>
          <p:spPr>
            <a:xfrm>
              <a:off x="3132095" y="5867164"/>
              <a:ext cx="418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W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F00C664C-B7A8-1091-02CF-203328931FD7}"/>
                </a:ext>
              </a:extLst>
            </p:cNvPr>
            <p:cNvSpPr txBox="1"/>
            <p:nvPr/>
          </p:nvSpPr>
          <p:spPr>
            <a:xfrm>
              <a:off x="875853" y="5867164"/>
              <a:ext cx="715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watt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Derived Units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DFCD3C-E015-E34F-2059-026BCA75A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59" name="Group 158">
            <a:extLst>
              <a:ext uri="{FF2B5EF4-FFF2-40B4-BE49-F238E27FC236}">
                <a16:creationId xmlns="" xmlns:a16="http://schemas.microsoft.com/office/drawing/2014/main" id="{75D3FE3D-822B-39D0-08FA-DF670522B7E0}"/>
              </a:ext>
            </a:extLst>
          </p:cNvPr>
          <p:cNvGrpSpPr/>
          <p:nvPr/>
        </p:nvGrpSpPr>
        <p:grpSpPr>
          <a:xfrm>
            <a:off x="185364" y="876775"/>
            <a:ext cx="11807753" cy="5525888"/>
            <a:chOff x="185364" y="876775"/>
            <a:chExt cx="11807753" cy="5525888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9CD76BC6-9D3B-FC1E-5BCF-9ECA623C2D93}"/>
                </a:ext>
              </a:extLst>
            </p:cNvPr>
            <p:cNvSpPr/>
            <p:nvPr/>
          </p:nvSpPr>
          <p:spPr>
            <a:xfrm>
              <a:off x="4380147" y="883126"/>
              <a:ext cx="2960827" cy="833124"/>
            </a:xfrm>
            <a:custGeom>
              <a:avLst/>
              <a:gdLst>
                <a:gd name="connsiteX0" fmla="*/ -21 w 2960827"/>
                <a:gd name="connsiteY0" fmla="*/ -86 h 833124"/>
                <a:gd name="connsiteX1" fmla="*/ 2960806 w 2960827"/>
                <a:gd name="connsiteY1" fmla="*/ -86 h 833124"/>
                <a:gd name="connsiteX2" fmla="*/ 2960806 w 2960827"/>
                <a:gd name="connsiteY2" fmla="*/ 833038 h 833124"/>
                <a:gd name="connsiteX3" fmla="*/ -21 w 2960827"/>
                <a:gd name="connsiteY3" fmla="*/ 833038 h 83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827" h="833124">
                  <a:moveTo>
                    <a:pt x="-21" y="-86"/>
                  </a:moveTo>
                  <a:lnTo>
                    <a:pt x="2960806" y="-86"/>
                  </a:lnTo>
                  <a:lnTo>
                    <a:pt x="2960806" y="833038"/>
                  </a:lnTo>
                  <a:lnTo>
                    <a:pt x="-21" y="833038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="" xmlns:a16="http://schemas.microsoft.com/office/drawing/2014/main" id="{B321EBC9-1915-7B8F-3BDE-A9D94431B434}"/>
                </a:ext>
              </a:extLst>
            </p:cNvPr>
            <p:cNvGrpSpPr/>
            <p:nvPr/>
          </p:nvGrpSpPr>
          <p:grpSpPr>
            <a:xfrm>
              <a:off x="185364" y="876775"/>
              <a:ext cx="11807753" cy="5525888"/>
              <a:chOff x="185364" y="876775"/>
              <a:chExt cx="11807753" cy="552588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4EA05E88-08C6-1B20-8B43-F9ED649A39EF}"/>
                  </a:ext>
                </a:extLst>
              </p:cNvPr>
              <p:cNvSpPr/>
              <p:nvPr/>
            </p:nvSpPr>
            <p:spPr>
              <a:xfrm>
                <a:off x="4380147" y="1716250"/>
                <a:ext cx="2960827" cy="571871"/>
              </a:xfrm>
              <a:custGeom>
                <a:avLst/>
                <a:gdLst>
                  <a:gd name="connsiteX0" fmla="*/ -21 w 2960827"/>
                  <a:gd name="connsiteY0" fmla="*/ -86 h 571871"/>
                  <a:gd name="connsiteX1" fmla="*/ 2960806 w 2960827"/>
                  <a:gd name="connsiteY1" fmla="*/ -86 h 571871"/>
                  <a:gd name="connsiteX2" fmla="*/ 2960806 w 2960827"/>
                  <a:gd name="connsiteY2" fmla="*/ 571786 h 571871"/>
                  <a:gd name="connsiteX3" fmla="*/ -21 w 2960827"/>
                  <a:gd name="connsiteY3" fmla="*/ 571786 h 57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7" h="571871">
                    <a:moveTo>
                      <a:pt x="-21" y="-86"/>
                    </a:moveTo>
                    <a:lnTo>
                      <a:pt x="2960806" y="-86"/>
                    </a:lnTo>
                    <a:lnTo>
                      <a:pt x="2960806" y="571786"/>
                    </a:lnTo>
                    <a:lnTo>
                      <a:pt x="-21" y="571786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2A297956-1B90-70D7-3014-B2FDD133DC21}"/>
                  </a:ext>
                </a:extLst>
              </p:cNvPr>
              <p:cNvSpPr/>
              <p:nvPr/>
            </p:nvSpPr>
            <p:spPr>
              <a:xfrm>
                <a:off x="7340974" y="2288121"/>
                <a:ext cx="2250224" cy="1212618"/>
              </a:xfrm>
              <a:custGeom>
                <a:avLst/>
                <a:gdLst>
                  <a:gd name="connsiteX0" fmla="*/ -21 w 2250224"/>
                  <a:gd name="connsiteY0" fmla="*/ -86 h 1212618"/>
                  <a:gd name="connsiteX1" fmla="*/ 2250203 w 2250224"/>
                  <a:gd name="connsiteY1" fmla="*/ -86 h 1212618"/>
                  <a:gd name="connsiteX2" fmla="*/ 2250203 w 2250224"/>
                  <a:gd name="connsiteY2" fmla="*/ 1212532 h 1212618"/>
                  <a:gd name="connsiteX3" fmla="*/ -21 w 2250224"/>
                  <a:gd name="connsiteY3" fmla="*/ 1212532 h 1212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224" h="1212618">
                    <a:moveTo>
                      <a:pt x="-21" y="-86"/>
                    </a:moveTo>
                    <a:lnTo>
                      <a:pt x="2250203" y="-86"/>
                    </a:lnTo>
                    <a:lnTo>
                      <a:pt x="2250203" y="1212532"/>
                    </a:lnTo>
                    <a:lnTo>
                      <a:pt x="-21" y="1212532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349B575E-821C-F912-4758-B2B380C74FF4}"/>
                  </a:ext>
                </a:extLst>
              </p:cNvPr>
              <p:cNvSpPr/>
              <p:nvPr/>
            </p:nvSpPr>
            <p:spPr>
              <a:xfrm>
                <a:off x="4380147" y="3500739"/>
                <a:ext cx="2960827" cy="467963"/>
              </a:xfrm>
              <a:custGeom>
                <a:avLst/>
                <a:gdLst>
                  <a:gd name="connsiteX0" fmla="*/ -21 w 2960827"/>
                  <a:gd name="connsiteY0" fmla="*/ -86 h 467963"/>
                  <a:gd name="connsiteX1" fmla="*/ 2960806 w 2960827"/>
                  <a:gd name="connsiteY1" fmla="*/ -86 h 467963"/>
                  <a:gd name="connsiteX2" fmla="*/ 2960806 w 2960827"/>
                  <a:gd name="connsiteY2" fmla="*/ 467877 h 467963"/>
                  <a:gd name="connsiteX3" fmla="*/ -21 w 2960827"/>
                  <a:gd name="connsiteY3" fmla="*/ 467877 h 46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7" h="467963">
                    <a:moveTo>
                      <a:pt x="-21" y="-86"/>
                    </a:moveTo>
                    <a:lnTo>
                      <a:pt x="2960806" y="-86"/>
                    </a:lnTo>
                    <a:lnTo>
                      <a:pt x="2960806" y="467877"/>
                    </a:lnTo>
                    <a:lnTo>
                      <a:pt x="-21" y="467877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="" xmlns:a16="http://schemas.microsoft.com/office/drawing/2014/main" id="{660139EC-8460-595B-4FF1-506FFD5DD5A7}"/>
                  </a:ext>
                </a:extLst>
              </p:cNvPr>
              <p:cNvGrpSpPr/>
              <p:nvPr/>
            </p:nvGrpSpPr>
            <p:grpSpPr>
              <a:xfrm>
                <a:off x="185364" y="876775"/>
                <a:ext cx="11807753" cy="5525888"/>
                <a:chOff x="185364" y="876775"/>
                <a:chExt cx="11807753" cy="5525888"/>
              </a:xfrm>
            </p:grpSpPr>
            <p:sp>
              <p:nvSpPr>
                <p:cNvPr id="5" name="Freeform: Shape 4">
                  <a:extLst>
                    <a:ext uri="{FF2B5EF4-FFF2-40B4-BE49-F238E27FC236}">
                      <a16:creationId xmlns="" xmlns:a16="http://schemas.microsoft.com/office/drawing/2014/main" id="{8776546B-5440-5A3E-3E06-19CC3C5C6764}"/>
                    </a:ext>
                  </a:extLst>
                </p:cNvPr>
                <p:cNvSpPr/>
                <p:nvPr/>
              </p:nvSpPr>
              <p:spPr>
                <a:xfrm>
                  <a:off x="203399" y="883126"/>
                  <a:ext cx="2088372" cy="833124"/>
                </a:xfrm>
                <a:custGeom>
                  <a:avLst/>
                  <a:gdLst>
                    <a:gd name="connsiteX0" fmla="*/ -21 w 2088372"/>
                    <a:gd name="connsiteY0" fmla="*/ -86 h 833124"/>
                    <a:gd name="connsiteX1" fmla="*/ 2088352 w 2088372"/>
                    <a:gd name="connsiteY1" fmla="*/ -86 h 833124"/>
                    <a:gd name="connsiteX2" fmla="*/ 2088352 w 2088372"/>
                    <a:gd name="connsiteY2" fmla="*/ 833038 h 833124"/>
                    <a:gd name="connsiteX3" fmla="*/ -21 w 2088372"/>
                    <a:gd name="connsiteY3" fmla="*/ 833038 h 833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2" h="833124">
                      <a:moveTo>
                        <a:pt x="-21" y="-86"/>
                      </a:moveTo>
                      <a:lnTo>
                        <a:pt x="2088352" y="-86"/>
                      </a:lnTo>
                      <a:lnTo>
                        <a:pt x="2088352" y="833038"/>
                      </a:lnTo>
                      <a:lnTo>
                        <a:pt x="-21" y="833038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="" xmlns:a16="http://schemas.microsoft.com/office/drawing/2014/main" id="{A7EB909A-2ED2-6F94-6078-570272524382}"/>
                    </a:ext>
                  </a:extLst>
                </p:cNvPr>
                <p:cNvSpPr/>
                <p:nvPr/>
              </p:nvSpPr>
              <p:spPr>
                <a:xfrm>
                  <a:off x="2291772" y="883126"/>
                  <a:ext cx="2088375" cy="833124"/>
                </a:xfrm>
                <a:custGeom>
                  <a:avLst/>
                  <a:gdLst>
                    <a:gd name="connsiteX0" fmla="*/ -21 w 2088375"/>
                    <a:gd name="connsiteY0" fmla="*/ -86 h 833124"/>
                    <a:gd name="connsiteX1" fmla="*/ 2088354 w 2088375"/>
                    <a:gd name="connsiteY1" fmla="*/ -86 h 833124"/>
                    <a:gd name="connsiteX2" fmla="*/ 2088354 w 2088375"/>
                    <a:gd name="connsiteY2" fmla="*/ 833038 h 833124"/>
                    <a:gd name="connsiteX3" fmla="*/ -21 w 2088375"/>
                    <a:gd name="connsiteY3" fmla="*/ 833038 h 833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5" h="833124">
                      <a:moveTo>
                        <a:pt x="-21" y="-86"/>
                      </a:moveTo>
                      <a:lnTo>
                        <a:pt x="2088354" y="-86"/>
                      </a:lnTo>
                      <a:lnTo>
                        <a:pt x="2088354" y="833038"/>
                      </a:lnTo>
                      <a:lnTo>
                        <a:pt x="-21" y="833038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="" xmlns:a16="http://schemas.microsoft.com/office/drawing/2014/main" id="{75F2411F-EDF2-34F3-044B-B273EBD87D07}"/>
                    </a:ext>
                  </a:extLst>
                </p:cNvPr>
                <p:cNvSpPr/>
                <p:nvPr/>
              </p:nvSpPr>
              <p:spPr>
                <a:xfrm>
                  <a:off x="7340974" y="883126"/>
                  <a:ext cx="2250224" cy="833124"/>
                </a:xfrm>
                <a:custGeom>
                  <a:avLst/>
                  <a:gdLst>
                    <a:gd name="connsiteX0" fmla="*/ -21 w 2250224"/>
                    <a:gd name="connsiteY0" fmla="*/ -86 h 833124"/>
                    <a:gd name="connsiteX1" fmla="*/ 2250203 w 2250224"/>
                    <a:gd name="connsiteY1" fmla="*/ -86 h 833124"/>
                    <a:gd name="connsiteX2" fmla="*/ 2250203 w 2250224"/>
                    <a:gd name="connsiteY2" fmla="*/ 833038 h 833124"/>
                    <a:gd name="connsiteX3" fmla="*/ -21 w 2250224"/>
                    <a:gd name="connsiteY3" fmla="*/ 833038 h 833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0224" h="833124">
                      <a:moveTo>
                        <a:pt x="-21" y="-86"/>
                      </a:moveTo>
                      <a:lnTo>
                        <a:pt x="2250203" y="-86"/>
                      </a:lnTo>
                      <a:lnTo>
                        <a:pt x="2250203" y="833038"/>
                      </a:lnTo>
                      <a:lnTo>
                        <a:pt x="-21" y="833038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="" xmlns:a16="http://schemas.microsoft.com/office/drawing/2014/main" id="{57DE1E30-7E1B-12EF-6EA1-1ABC5BB53099}"/>
                    </a:ext>
                  </a:extLst>
                </p:cNvPr>
                <p:cNvSpPr/>
                <p:nvPr/>
              </p:nvSpPr>
              <p:spPr>
                <a:xfrm>
                  <a:off x="9591198" y="883126"/>
                  <a:ext cx="2392394" cy="833124"/>
                </a:xfrm>
                <a:custGeom>
                  <a:avLst/>
                  <a:gdLst>
                    <a:gd name="connsiteX0" fmla="*/ -21 w 2392394"/>
                    <a:gd name="connsiteY0" fmla="*/ -86 h 833124"/>
                    <a:gd name="connsiteX1" fmla="*/ 2392373 w 2392394"/>
                    <a:gd name="connsiteY1" fmla="*/ -86 h 833124"/>
                    <a:gd name="connsiteX2" fmla="*/ 2392373 w 2392394"/>
                    <a:gd name="connsiteY2" fmla="*/ 833038 h 833124"/>
                    <a:gd name="connsiteX3" fmla="*/ -21 w 2392394"/>
                    <a:gd name="connsiteY3" fmla="*/ 833038 h 833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2394" h="833124">
                      <a:moveTo>
                        <a:pt x="-21" y="-86"/>
                      </a:moveTo>
                      <a:lnTo>
                        <a:pt x="2392373" y="-86"/>
                      </a:lnTo>
                      <a:lnTo>
                        <a:pt x="2392373" y="833038"/>
                      </a:lnTo>
                      <a:lnTo>
                        <a:pt x="-21" y="833038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="" xmlns:a16="http://schemas.microsoft.com/office/drawing/2014/main" id="{A9EDA83C-F77C-2305-138A-A4306FB6DC57}"/>
                    </a:ext>
                  </a:extLst>
                </p:cNvPr>
                <p:cNvSpPr/>
                <p:nvPr/>
              </p:nvSpPr>
              <p:spPr>
                <a:xfrm>
                  <a:off x="203399" y="1716250"/>
                  <a:ext cx="2088372" cy="571871"/>
                </a:xfrm>
                <a:custGeom>
                  <a:avLst/>
                  <a:gdLst>
                    <a:gd name="connsiteX0" fmla="*/ -21 w 2088372"/>
                    <a:gd name="connsiteY0" fmla="*/ -86 h 571871"/>
                    <a:gd name="connsiteX1" fmla="*/ 2088352 w 2088372"/>
                    <a:gd name="connsiteY1" fmla="*/ -86 h 571871"/>
                    <a:gd name="connsiteX2" fmla="*/ 2088352 w 2088372"/>
                    <a:gd name="connsiteY2" fmla="*/ 571786 h 571871"/>
                    <a:gd name="connsiteX3" fmla="*/ -21 w 2088372"/>
                    <a:gd name="connsiteY3" fmla="*/ 571786 h 571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2" h="571871">
                      <a:moveTo>
                        <a:pt x="-21" y="-86"/>
                      </a:moveTo>
                      <a:lnTo>
                        <a:pt x="2088352" y="-86"/>
                      </a:lnTo>
                      <a:lnTo>
                        <a:pt x="2088352" y="571786"/>
                      </a:lnTo>
                      <a:lnTo>
                        <a:pt x="-21" y="571786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="" xmlns:a16="http://schemas.microsoft.com/office/drawing/2014/main" id="{F67866E1-C97C-E0A9-E262-31CA4AC3D6CD}"/>
                    </a:ext>
                  </a:extLst>
                </p:cNvPr>
                <p:cNvSpPr/>
                <p:nvPr/>
              </p:nvSpPr>
              <p:spPr>
                <a:xfrm>
                  <a:off x="2291772" y="1716250"/>
                  <a:ext cx="2088375" cy="571871"/>
                </a:xfrm>
                <a:custGeom>
                  <a:avLst/>
                  <a:gdLst>
                    <a:gd name="connsiteX0" fmla="*/ -21 w 2088375"/>
                    <a:gd name="connsiteY0" fmla="*/ -86 h 571871"/>
                    <a:gd name="connsiteX1" fmla="*/ 2088354 w 2088375"/>
                    <a:gd name="connsiteY1" fmla="*/ -86 h 571871"/>
                    <a:gd name="connsiteX2" fmla="*/ 2088354 w 2088375"/>
                    <a:gd name="connsiteY2" fmla="*/ 571786 h 571871"/>
                    <a:gd name="connsiteX3" fmla="*/ -21 w 2088375"/>
                    <a:gd name="connsiteY3" fmla="*/ 571786 h 571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5" h="571871">
                      <a:moveTo>
                        <a:pt x="-21" y="-86"/>
                      </a:moveTo>
                      <a:lnTo>
                        <a:pt x="2088354" y="-86"/>
                      </a:lnTo>
                      <a:lnTo>
                        <a:pt x="2088354" y="571786"/>
                      </a:lnTo>
                      <a:lnTo>
                        <a:pt x="-21" y="571786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="" xmlns:a16="http://schemas.microsoft.com/office/drawing/2014/main" id="{125E1E14-919F-2483-5951-395D56BCBD3A}"/>
                    </a:ext>
                  </a:extLst>
                </p:cNvPr>
                <p:cNvSpPr/>
                <p:nvPr/>
              </p:nvSpPr>
              <p:spPr>
                <a:xfrm>
                  <a:off x="7340974" y="1716250"/>
                  <a:ext cx="2250224" cy="571871"/>
                </a:xfrm>
                <a:custGeom>
                  <a:avLst/>
                  <a:gdLst>
                    <a:gd name="connsiteX0" fmla="*/ -21 w 2250224"/>
                    <a:gd name="connsiteY0" fmla="*/ -86 h 571871"/>
                    <a:gd name="connsiteX1" fmla="*/ 2250203 w 2250224"/>
                    <a:gd name="connsiteY1" fmla="*/ -86 h 571871"/>
                    <a:gd name="connsiteX2" fmla="*/ 2250203 w 2250224"/>
                    <a:gd name="connsiteY2" fmla="*/ 571786 h 571871"/>
                    <a:gd name="connsiteX3" fmla="*/ -21 w 2250224"/>
                    <a:gd name="connsiteY3" fmla="*/ 571786 h 571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0224" h="571871">
                      <a:moveTo>
                        <a:pt x="-21" y="-86"/>
                      </a:moveTo>
                      <a:lnTo>
                        <a:pt x="2250203" y="-86"/>
                      </a:lnTo>
                      <a:lnTo>
                        <a:pt x="2250203" y="571786"/>
                      </a:lnTo>
                      <a:lnTo>
                        <a:pt x="-21" y="571786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="" xmlns:a16="http://schemas.microsoft.com/office/drawing/2014/main" id="{B2383B58-FB70-77C1-CE19-DFD99EA18D92}"/>
                    </a:ext>
                  </a:extLst>
                </p:cNvPr>
                <p:cNvSpPr/>
                <p:nvPr/>
              </p:nvSpPr>
              <p:spPr>
                <a:xfrm>
                  <a:off x="9591198" y="1716250"/>
                  <a:ext cx="2392394" cy="571871"/>
                </a:xfrm>
                <a:custGeom>
                  <a:avLst/>
                  <a:gdLst>
                    <a:gd name="connsiteX0" fmla="*/ -21 w 2392394"/>
                    <a:gd name="connsiteY0" fmla="*/ -86 h 571871"/>
                    <a:gd name="connsiteX1" fmla="*/ 2392373 w 2392394"/>
                    <a:gd name="connsiteY1" fmla="*/ -86 h 571871"/>
                    <a:gd name="connsiteX2" fmla="*/ 2392373 w 2392394"/>
                    <a:gd name="connsiteY2" fmla="*/ 571786 h 571871"/>
                    <a:gd name="connsiteX3" fmla="*/ -21 w 2392394"/>
                    <a:gd name="connsiteY3" fmla="*/ 571786 h 571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2394" h="571871">
                      <a:moveTo>
                        <a:pt x="-21" y="-86"/>
                      </a:moveTo>
                      <a:lnTo>
                        <a:pt x="2392373" y="-86"/>
                      </a:lnTo>
                      <a:lnTo>
                        <a:pt x="2392373" y="571786"/>
                      </a:lnTo>
                      <a:lnTo>
                        <a:pt x="-21" y="571786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="" xmlns:a16="http://schemas.microsoft.com/office/drawing/2014/main" id="{8591D6F3-D69D-DC56-6922-438AAAE4BC28}"/>
                    </a:ext>
                  </a:extLst>
                </p:cNvPr>
                <p:cNvSpPr/>
                <p:nvPr/>
              </p:nvSpPr>
              <p:spPr>
                <a:xfrm>
                  <a:off x="203399" y="2288121"/>
                  <a:ext cx="2088372" cy="1212618"/>
                </a:xfrm>
                <a:custGeom>
                  <a:avLst/>
                  <a:gdLst>
                    <a:gd name="connsiteX0" fmla="*/ -21 w 2088372"/>
                    <a:gd name="connsiteY0" fmla="*/ -86 h 1212618"/>
                    <a:gd name="connsiteX1" fmla="*/ 2088352 w 2088372"/>
                    <a:gd name="connsiteY1" fmla="*/ -86 h 1212618"/>
                    <a:gd name="connsiteX2" fmla="*/ 2088352 w 2088372"/>
                    <a:gd name="connsiteY2" fmla="*/ 1212532 h 1212618"/>
                    <a:gd name="connsiteX3" fmla="*/ -21 w 2088372"/>
                    <a:gd name="connsiteY3" fmla="*/ 1212532 h 12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2" h="1212618">
                      <a:moveTo>
                        <a:pt x="-21" y="-86"/>
                      </a:moveTo>
                      <a:lnTo>
                        <a:pt x="2088352" y="-86"/>
                      </a:lnTo>
                      <a:lnTo>
                        <a:pt x="2088352" y="1212532"/>
                      </a:lnTo>
                      <a:lnTo>
                        <a:pt x="-21" y="1212532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="" xmlns:a16="http://schemas.microsoft.com/office/drawing/2014/main" id="{490CB85A-2C58-CA8F-1BF6-6B32A1F50AFF}"/>
                    </a:ext>
                  </a:extLst>
                </p:cNvPr>
                <p:cNvSpPr/>
                <p:nvPr/>
              </p:nvSpPr>
              <p:spPr>
                <a:xfrm>
                  <a:off x="2291772" y="2288121"/>
                  <a:ext cx="2088375" cy="1212618"/>
                </a:xfrm>
                <a:custGeom>
                  <a:avLst/>
                  <a:gdLst>
                    <a:gd name="connsiteX0" fmla="*/ -21 w 2088375"/>
                    <a:gd name="connsiteY0" fmla="*/ -86 h 1212618"/>
                    <a:gd name="connsiteX1" fmla="*/ 2088354 w 2088375"/>
                    <a:gd name="connsiteY1" fmla="*/ -86 h 1212618"/>
                    <a:gd name="connsiteX2" fmla="*/ 2088354 w 2088375"/>
                    <a:gd name="connsiteY2" fmla="*/ 1212532 h 1212618"/>
                    <a:gd name="connsiteX3" fmla="*/ -21 w 2088375"/>
                    <a:gd name="connsiteY3" fmla="*/ 1212532 h 12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5" h="1212618">
                      <a:moveTo>
                        <a:pt x="-21" y="-86"/>
                      </a:moveTo>
                      <a:lnTo>
                        <a:pt x="2088354" y="-86"/>
                      </a:lnTo>
                      <a:lnTo>
                        <a:pt x="2088354" y="1212532"/>
                      </a:lnTo>
                      <a:lnTo>
                        <a:pt x="-21" y="1212532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="" xmlns:a16="http://schemas.microsoft.com/office/drawing/2014/main" id="{BB7AA728-732E-288A-77C1-BC75A5997801}"/>
                    </a:ext>
                  </a:extLst>
                </p:cNvPr>
                <p:cNvSpPr/>
                <p:nvPr/>
              </p:nvSpPr>
              <p:spPr>
                <a:xfrm>
                  <a:off x="4380147" y="2288121"/>
                  <a:ext cx="2960827" cy="1212618"/>
                </a:xfrm>
                <a:custGeom>
                  <a:avLst/>
                  <a:gdLst>
                    <a:gd name="connsiteX0" fmla="*/ -21 w 2960827"/>
                    <a:gd name="connsiteY0" fmla="*/ -86 h 1212618"/>
                    <a:gd name="connsiteX1" fmla="*/ 2960806 w 2960827"/>
                    <a:gd name="connsiteY1" fmla="*/ -86 h 1212618"/>
                    <a:gd name="connsiteX2" fmla="*/ 2960806 w 2960827"/>
                    <a:gd name="connsiteY2" fmla="*/ 1212532 h 1212618"/>
                    <a:gd name="connsiteX3" fmla="*/ -21 w 2960827"/>
                    <a:gd name="connsiteY3" fmla="*/ 1212532 h 12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0827" h="1212618">
                      <a:moveTo>
                        <a:pt x="-21" y="-86"/>
                      </a:moveTo>
                      <a:lnTo>
                        <a:pt x="2960806" y="-86"/>
                      </a:lnTo>
                      <a:lnTo>
                        <a:pt x="2960806" y="1212532"/>
                      </a:lnTo>
                      <a:lnTo>
                        <a:pt x="-21" y="1212532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="" xmlns:a16="http://schemas.microsoft.com/office/drawing/2014/main" id="{9278C224-4146-1A8C-9B07-395410AA081A}"/>
                    </a:ext>
                  </a:extLst>
                </p:cNvPr>
                <p:cNvSpPr/>
                <p:nvPr/>
              </p:nvSpPr>
              <p:spPr>
                <a:xfrm>
                  <a:off x="9591198" y="2288121"/>
                  <a:ext cx="2392394" cy="1212618"/>
                </a:xfrm>
                <a:custGeom>
                  <a:avLst/>
                  <a:gdLst>
                    <a:gd name="connsiteX0" fmla="*/ -21 w 2392394"/>
                    <a:gd name="connsiteY0" fmla="*/ -86 h 1212618"/>
                    <a:gd name="connsiteX1" fmla="*/ 2392373 w 2392394"/>
                    <a:gd name="connsiteY1" fmla="*/ -86 h 1212618"/>
                    <a:gd name="connsiteX2" fmla="*/ 2392373 w 2392394"/>
                    <a:gd name="connsiteY2" fmla="*/ 1212532 h 1212618"/>
                    <a:gd name="connsiteX3" fmla="*/ -21 w 2392394"/>
                    <a:gd name="connsiteY3" fmla="*/ 1212532 h 121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2394" h="1212618">
                      <a:moveTo>
                        <a:pt x="-21" y="-86"/>
                      </a:moveTo>
                      <a:lnTo>
                        <a:pt x="2392373" y="-86"/>
                      </a:lnTo>
                      <a:lnTo>
                        <a:pt x="2392373" y="1212532"/>
                      </a:lnTo>
                      <a:lnTo>
                        <a:pt x="-21" y="1212532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="" xmlns:a16="http://schemas.microsoft.com/office/drawing/2014/main" id="{A549C96A-79D8-042C-31E9-35FED7705232}"/>
                    </a:ext>
                  </a:extLst>
                </p:cNvPr>
                <p:cNvSpPr/>
                <p:nvPr/>
              </p:nvSpPr>
              <p:spPr>
                <a:xfrm>
                  <a:off x="203399" y="3500739"/>
                  <a:ext cx="2088372" cy="467963"/>
                </a:xfrm>
                <a:custGeom>
                  <a:avLst/>
                  <a:gdLst>
                    <a:gd name="connsiteX0" fmla="*/ -21 w 2088372"/>
                    <a:gd name="connsiteY0" fmla="*/ -86 h 467963"/>
                    <a:gd name="connsiteX1" fmla="*/ 2088352 w 2088372"/>
                    <a:gd name="connsiteY1" fmla="*/ -86 h 467963"/>
                    <a:gd name="connsiteX2" fmla="*/ 2088352 w 2088372"/>
                    <a:gd name="connsiteY2" fmla="*/ 467877 h 467963"/>
                    <a:gd name="connsiteX3" fmla="*/ -21 w 2088372"/>
                    <a:gd name="connsiteY3" fmla="*/ 467877 h 467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2" h="467963">
                      <a:moveTo>
                        <a:pt x="-21" y="-86"/>
                      </a:moveTo>
                      <a:lnTo>
                        <a:pt x="2088352" y="-86"/>
                      </a:lnTo>
                      <a:lnTo>
                        <a:pt x="2088352" y="467877"/>
                      </a:lnTo>
                      <a:lnTo>
                        <a:pt x="-21" y="467877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="" xmlns:a16="http://schemas.microsoft.com/office/drawing/2014/main" id="{9362D08C-E623-5A4A-7D7E-68E89883EE98}"/>
                    </a:ext>
                  </a:extLst>
                </p:cNvPr>
                <p:cNvSpPr/>
                <p:nvPr/>
              </p:nvSpPr>
              <p:spPr>
                <a:xfrm>
                  <a:off x="2291772" y="3500739"/>
                  <a:ext cx="2088375" cy="467963"/>
                </a:xfrm>
                <a:custGeom>
                  <a:avLst/>
                  <a:gdLst>
                    <a:gd name="connsiteX0" fmla="*/ -21 w 2088375"/>
                    <a:gd name="connsiteY0" fmla="*/ -86 h 467963"/>
                    <a:gd name="connsiteX1" fmla="*/ 2088354 w 2088375"/>
                    <a:gd name="connsiteY1" fmla="*/ -86 h 467963"/>
                    <a:gd name="connsiteX2" fmla="*/ 2088354 w 2088375"/>
                    <a:gd name="connsiteY2" fmla="*/ 467877 h 467963"/>
                    <a:gd name="connsiteX3" fmla="*/ -21 w 2088375"/>
                    <a:gd name="connsiteY3" fmla="*/ 467877 h 467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5" h="467963">
                      <a:moveTo>
                        <a:pt x="-21" y="-86"/>
                      </a:moveTo>
                      <a:lnTo>
                        <a:pt x="2088354" y="-86"/>
                      </a:lnTo>
                      <a:lnTo>
                        <a:pt x="2088354" y="467877"/>
                      </a:lnTo>
                      <a:lnTo>
                        <a:pt x="-21" y="467877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="" xmlns:a16="http://schemas.microsoft.com/office/drawing/2014/main" id="{018C5A48-1C74-5EA0-975B-57736312449A}"/>
                    </a:ext>
                  </a:extLst>
                </p:cNvPr>
                <p:cNvSpPr/>
                <p:nvPr/>
              </p:nvSpPr>
              <p:spPr>
                <a:xfrm>
                  <a:off x="7340974" y="3500739"/>
                  <a:ext cx="2250224" cy="467963"/>
                </a:xfrm>
                <a:custGeom>
                  <a:avLst/>
                  <a:gdLst>
                    <a:gd name="connsiteX0" fmla="*/ -21 w 2250224"/>
                    <a:gd name="connsiteY0" fmla="*/ -86 h 467963"/>
                    <a:gd name="connsiteX1" fmla="*/ 2250203 w 2250224"/>
                    <a:gd name="connsiteY1" fmla="*/ -86 h 467963"/>
                    <a:gd name="connsiteX2" fmla="*/ 2250203 w 2250224"/>
                    <a:gd name="connsiteY2" fmla="*/ 467877 h 467963"/>
                    <a:gd name="connsiteX3" fmla="*/ -21 w 2250224"/>
                    <a:gd name="connsiteY3" fmla="*/ 467877 h 467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0224" h="467963">
                      <a:moveTo>
                        <a:pt x="-21" y="-86"/>
                      </a:moveTo>
                      <a:lnTo>
                        <a:pt x="2250203" y="-86"/>
                      </a:lnTo>
                      <a:lnTo>
                        <a:pt x="2250203" y="467877"/>
                      </a:lnTo>
                      <a:lnTo>
                        <a:pt x="-21" y="467877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="" xmlns:a16="http://schemas.microsoft.com/office/drawing/2014/main" id="{102CE441-9446-DFA1-B7DE-A9461DFC8872}"/>
                    </a:ext>
                  </a:extLst>
                </p:cNvPr>
                <p:cNvSpPr/>
                <p:nvPr/>
              </p:nvSpPr>
              <p:spPr>
                <a:xfrm>
                  <a:off x="9591198" y="3500739"/>
                  <a:ext cx="2392394" cy="467963"/>
                </a:xfrm>
                <a:custGeom>
                  <a:avLst/>
                  <a:gdLst>
                    <a:gd name="connsiteX0" fmla="*/ -21 w 2392394"/>
                    <a:gd name="connsiteY0" fmla="*/ -86 h 467963"/>
                    <a:gd name="connsiteX1" fmla="*/ 2392373 w 2392394"/>
                    <a:gd name="connsiteY1" fmla="*/ -86 h 467963"/>
                    <a:gd name="connsiteX2" fmla="*/ 2392373 w 2392394"/>
                    <a:gd name="connsiteY2" fmla="*/ 467877 h 467963"/>
                    <a:gd name="connsiteX3" fmla="*/ -21 w 2392394"/>
                    <a:gd name="connsiteY3" fmla="*/ 467877 h 467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2394" h="467963">
                      <a:moveTo>
                        <a:pt x="-21" y="-86"/>
                      </a:moveTo>
                      <a:lnTo>
                        <a:pt x="2392373" y="-86"/>
                      </a:lnTo>
                      <a:lnTo>
                        <a:pt x="2392373" y="467877"/>
                      </a:lnTo>
                      <a:lnTo>
                        <a:pt x="-21" y="467877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="" xmlns:a16="http://schemas.microsoft.com/office/drawing/2014/main" id="{91B570BE-D880-131A-F33D-EED17ED63270}"/>
                    </a:ext>
                  </a:extLst>
                </p:cNvPr>
                <p:cNvSpPr/>
                <p:nvPr/>
              </p:nvSpPr>
              <p:spPr>
                <a:xfrm>
                  <a:off x="203399" y="3968703"/>
                  <a:ext cx="2088372" cy="1212608"/>
                </a:xfrm>
                <a:custGeom>
                  <a:avLst/>
                  <a:gdLst>
                    <a:gd name="connsiteX0" fmla="*/ -21 w 2088372"/>
                    <a:gd name="connsiteY0" fmla="*/ -86 h 1212608"/>
                    <a:gd name="connsiteX1" fmla="*/ 2088352 w 2088372"/>
                    <a:gd name="connsiteY1" fmla="*/ -86 h 1212608"/>
                    <a:gd name="connsiteX2" fmla="*/ 2088352 w 2088372"/>
                    <a:gd name="connsiteY2" fmla="*/ 1212523 h 1212608"/>
                    <a:gd name="connsiteX3" fmla="*/ -21 w 2088372"/>
                    <a:gd name="connsiteY3" fmla="*/ 1212523 h 121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2" h="1212608">
                      <a:moveTo>
                        <a:pt x="-21" y="-86"/>
                      </a:moveTo>
                      <a:lnTo>
                        <a:pt x="2088352" y="-86"/>
                      </a:lnTo>
                      <a:lnTo>
                        <a:pt x="2088352" y="1212523"/>
                      </a:lnTo>
                      <a:lnTo>
                        <a:pt x="-21" y="121252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="" xmlns:a16="http://schemas.microsoft.com/office/drawing/2014/main" id="{2FF5BB6E-A936-EF65-1EC6-EFB096F479E1}"/>
                    </a:ext>
                  </a:extLst>
                </p:cNvPr>
                <p:cNvSpPr/>
                <p:nvPr/>
              </p:nvSpPr>
              <p:spPr>
                <a:xfrm>
                  <a:off x="2291772" y="3968703"/>
                  <a:ext cx="2088375" cy="1212608"/>
                </a:xfrm>
                <a:custGeom>
                  <a:avLst/>
                  <a:gdLst>
                    <a:gd name="connsiteX0" fmla="*/ -21 w 2088375"/>
                    <a:gd name="connsiteY0" fmla="*/ -86 h 1212608"/>
                    <a:gd name="connsiteX1" fmla="*/ 2088354 w 2088375"/>
                    <a:gd name="connsiteY1" fmla="*/ -86 h 1212608"/>
                    <a:gd name="connsiteX2" fmla="*/ 2088354 w 2088375"/>
                    <a:gd name="connsiteY2" fmla="*/ 1212523 h 1212608"/>
                    <a:gd name="connsiteX3" fmla="*/ -21 w 2088375"/>
                    <a:gd name="connsiteY3" fmla="*/ 1212523 h 121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5" h="1212608">
                      <a:moveTo>
                        <a:pt x="-21" y="-86"/>
                      </a:moveTo>
                      <a:lnTo>
                        <a:pt x="2088354" y="-86"/>
                      </a:lnTo>
                      <a:lnTo>
                        <a:pt x="2088354" y="1212523"/>
                      </a:lnTo>
                      <a:lnTo>
                        <a:pt x="-21" y="121252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="" xmlns:a16="http://schemas.microsoft.com/office/drawing/2014/main" id="{C7AB1044-218B-7FF5-7224-A17DFE0BD8A8}"/>
                    </a:ext>
                  </a:extLst>
                </p:cNvPr>
                <p:cNvSpPr/>
                <p:nvPr/>
              </p:nvSpPr>
              <p:spPr>
                <a:xfrm>
                  <a:off x="4380147" y="3968703"/>
                  <a:ext cx="2960827" cy="1212608"/>
                </a:xfrm>
                <a:custGeom>
                  <a:avLst/>
                  <a:gdLst>
                    <a:gd name="connsiteX0" fmla="*/ -21 w 2960827"/>
                    <a:gd name="connsiteY0" fmla="*/ -86 h 1212608"/>
                    <a:gd name="connsiteX1" fmla="*/ 2960806 w 2960827"/>
                    <a:gd name="connsiteY1" fmla="*/ -86 h 1212608"/>
                    <a:gd name="connsiteX2" fmla="*/ 2960806 w 2960827"/>
                    <a:gd name="connsiteY2" fmla="*/ 1212523 h 1212608"/>
                    <a:gd name="connsiteX3" fmla="*/ -21 w 2960827"/>
                    <a:gd name="connsiteY3" fmla="*/ 1212523 h 121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0827" h="1212608">
                      <a:moveTo>
                        <a:pt x="-21" y="-86"/>
                      </a:moveTo>
                      <a:lnTo>
                        <a:pt x="2960806" y="-86"/>
                      </a:lnTo>
                      <a:lnTo>
                        <a:pt x="2960806" y="1212523"/>
                      </a:lnTo>
                      <a:lnTo>
                        <a:pt x="-21" y="121252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="" xmlns:a16="http://schemas.microsoft.com/office/drawing/2014/main" id="{185C98D7-330D-125C-8E34-AB87576D024D}"/>
                    </a:ext>
                  </a:extLst>
                </p:cNvPr>
                <p:cNvSpPr/>
                <p:nvPr/>
              </p:nvSpPr>
              <p:spPr>
                <a:xfrm>
                  <a:off x="7340974" y="3968703"/>
                  <a:ext cx="2250224" cy="1212608"/>
                </a:xfrm>
                <a:custGeom>
                  <a:avLst/>
                  <a:gdLst>
                    <a:gd name="connsiteX0" fmla="*/ -21 w 2250224"/>
                    <a:gd name="connsiteY0" fmla="*/ -86 h 1212608"/>
                    <a:gd name="connsiteX1" fmla="*/ 2250203 w 2250224"/>
                    <a:gd name="connsiteY1" fmla="*/ -86 h 1212608"/>
                    <a:gd name="connsiteX2" fmla="*/ 2250203 w 2250224"/>
                    <a:gd name="connsiteY2" fmla="*/ 1212523 h 1212608"/>
                    <a:gd name="connsiteX3" fmla="*/ -21 w 2250224"/>
                    <a:gd name="connsiteY3" fmla="*/ 1212523 h 121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0224" h="1212608">
                      <a:moveTo>
                        <a:pt x="-21" y="-86"/>
                      </a:moveTo>
                      <a:lnTo>
                        <a:pt x="2250203" y="-86"/>
                      </a:lnTo>
                      <a:lnTo>
                        <a:pt x="2250203" y="1212523"/>
                      </a:lnTo>
                      <a:lnTo>
                        <a:pt x="-21" y="121252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="" xmlns:a16="http://schemas.microsoft.com/office/drawing/2014/main" id="{7535863C-5178-FA89-D4F5-BC7939F90C4A}"/>
                    </a:ext>
                  </a:extLst>
                </p:cNvPr>
                <p:cNvSpPr/>
                <p:nvPr/>
              </p:nvSpPr>
              <p:spPr>
                <a:xfrm>
                  <a:off x="9591198" y="3968703"/>
                  <a:ext cx="2392394" cy="1212608"/>
                </a:xfrm>
                <a:custGeom>
                  <a:avLst/>
                  <a:gdLst>
                    <a:gd name="connsiteX0" fmla="*/ -21 w 2392394"/>
                    <a:gd name="connsiteY0" fmla="*/ -86 h 1212608"/>
                    <a:gd name="connsiteX1" fmla="*/ 2392373 w 2392394"/>
                    <a:gd name="connsiteY1" fmla="*/ -86 h 1212608"/>
                    <a:gd name="connsiteX2" fmla="*/ 2392373 w 2392394"/>
                    <a:gd name="connsiteY2" fmla="*/ 1212523 h 1212608"/>
                    <a:gd name="connsiteX3" fmla="*/ -21 w 2392394"/>
                    <a:gd name="connsiteY3" fmla="*/ 1212523 h 121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2394" h="1212608">
                      <a:moveTo>
                        <a:pt x="-21" y="-86"/>
                      </a:moveTo>
                      <a:lnTo>
                        <a:pt x="2392373" y="-86"/>
                      </a:lnTo>
                      <a:lnTo>
                        <a:pt x="2392373" y="1212523"/>
                      </a:lnTo>
                      <a:lnTo>
                        <a:pt x="-21" y="121252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="" xmlns:a16="http://schemas.microsoft.com/office/drawing/2014/main" id="{3023ECE0-8075-8073-523E-51AD6BC5E58D}"/>
                    </a:ext>
                  </a:extLst>
                </p:cNvPr>
                <p:cNvSpPr/>
                <p:nvPr/>
              </p:nvSpPr>
              <p:spPr>
                <a:xfrm>
                  <a:off x="203399" y="5181312"/>
                  <a:ext cx="2088372" cy="743397"/>
                </a:xfrm>
                <a:custGeom>
                  <a:avLst/>
                  <a:gdLst>
                    <a:gd name="connsiteX0" fmla="*/ -21 w 2088372"/>
                    <a:gd name="connsiteY0" fmla="*/ -86 h 743397"/>
                    <a:gd name="connsiteX1" fmla="*/ 2088352 w 2088372"/>
                    <a:gd name="connsiteY1" fmla="*/ -86 h 743397"/>
                    <a:gd name="connsiteX2" fmla="*/ 2088352 w 2088372"/>
                    <a:gd name="connsiteY2" fmla="*/ 743312 h 743397"/>
                    <a:gd name="connsiteX3" fmla="*/ -21 w 2088372"/>
                    <a:gd name="connsiteY3" fmla="*/ 743312 h 743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2" h="743397">
                      <a:moveTo>
                        <a:pt x="-21" y="-86"/>
                      </a:moveTo>
                      <a:lnTo>
                        <a:pt x="2088352" y="-86"/>
                      </a:lnTo>
                      <a:lnTo>
                        <a:pt x="2088352" y="743312"/>
                      </a:lnTo>
                      <a:lnTo>
                        <a:pt x="-21" y="743312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="" xmlns:a16="http://schemas.microsoft.com/office/drawing/2014/main" id="{8C496B9E-EDCB-CD58-DDDC-68308EE21251}"/>
                    </a:ext>
                  </a:extLst>
                </p:cNvPr>
                <p:cNvSpPr/>
                <p:nvPr/>
              </p:nvSpPr>
              <p:spPr>
                <a:xfrm>
                  <a:off x="2291772" y="5181312"/>
                  <a:ext cx="2088375" cy="743397"/>
                </a:xfrm>
                <a:custGeom>
                  <a:avLst/>
                  <a:gdLst>
                    <a:gd name="connsiteX0" fmla="*/ -21 w 2088375"/>
                    <a:gd name="connsiteY0" fmla="*/ -86 h 743397"/>
                    <a:gd name="connsiteX1" fmla="*/ 2088354 w 2088375"/>
                    <a:gd name="connsiteY1" fmla="*/ -86 h 743397"/>
                    <a:gd name="connsiteX2" fmla="*/ 2088354 w 2088375"/>
                    <a:gd name="connsiteY2" fmla="*/ 743312 h 743397"/>
                    <a:gd name="connsiteX3" fmla="*/ -21 w 2088375"/>
                    <a:gd name="connsiteY3" fmla="*/ 743312 h 743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5" h="743397">
                      <a:moveTo>
                        <a:pt x="-21" y="-86"/>
                      </a:moveTo>
                      <a:lnTo>
                        <a:pt x="2088354" y="-86"/>
                      </a:lnTo>
                      <a:lnTo>
                        <a:pt x="2088354" y="743312"/>
                      </a:lnTo>
                      <a:lnTo>
                        <a:pt x="-21" y="743312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="" xmlns:a16="http://schemas.microsoft.com/office/drawing/2014/main" id="{0DDDEAA3-3255-8E24-E48B-410FF78E3B94}"/>
                    </a:ext>
                  </a:extLst>
                </p:cNvPr>
                <p:cNvSpPr/>
                <p:nvPr/>
              </p:nvSpPr>
              <p:spPr>
                <a:xfrm>
                  <a:off x="4380147" y="5181312"/>
                  <a:ext cx="2960827" cy="743397"/>
                </a:xfrm>
                <a:custGeom>
                  <a:avLst/>
                  <a:gdLst>
                    <a:gd name="connsiteX0" fmla="*/ -21 w 2960827"/>
                    <a:gd name="connsiteY0" fmla="*/ -86 h 743397"/>
                    <a:gd name="connsiteX1" fmla="*/ 2960806 w 2960827"/>
                    <a:gd name="connsiteY1" fmla="*/ -86 h 743397"/>
                    <a:gd name="connsiteX2" fmla="*/ 2960806 w 2960827"/>
                    <a:gd name="connsiteY2" fmla="*/ 743312 h 743397"/>
                    <a:gd name="connsiteX3" fmla="*/ -21 w 2960827"/>
                    <a:gd name="connsiteY3" fmla="*/ 743312 h 743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0827" h="743397">
                      <a:moveTo>
                        <a:pt x="-21" y="-86"/>
                      </a:moveTo>
                      <a:lnTo>
                        <a:pt x="2960806" y="-86"/>
                      </a:lnTo>
                      <a:lnTo>
                        <a:pt x="2960806" y="743312"/>
                      </a:lnTo>
                      <a:lnTo>
                        <a:pt x="-21" y="743312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="" xmlns:a16="http://schemas.microsoft.com/office/drawing/2014/main" id="{F550ABE5-90F5-6821-2C4A-BEB65FC497B4}"/>
                    </a:ext>
                  </a:extLst>
                </p:cNvPr>
                <p:cNvSpPr/>
                <p:nvPr/>
              </p:nvSpPr>
              <p:spPr>
                <a:xfrm>
                  <a:off x="7340974" y="5181312"/>
                  <a:ext cx="2250224" cy="743397"/>
                </a:xfrm>
                <a:custGeom>
                  <a:avLst/>
                  <a:gdLst>
                    <a:gd name="connsiteX0" fmla="*/ -21 w 2250224"/>
                    <a:gd name="connsiteY0" fmla="*/ -86 h 743397"/>
                    <a:gd name="connsiteX1" fmla="*/ 2250203 w 2250224"/>
                    <a:gd name="connsiteY1" fmla="*/ -86 h 743397"/>
                    <a:gd name="connsiteX2" fmla="*/ 2250203 w 2250224"/>
                    <a:gd name="connsiteY2" fmla="*/ 743312 h 743397"/>
                    <a:gd name="connsiteX3" fmla="*/ -21 w 2250224"/>
                    <a:gd name="connsiteY3" fmla="*/ 743312 h 743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0224" h="743397">
                      <a:moveTo>
                        <a:pt x="-21" y="-86"/>
                      </a:moveTo>
                      <a:lnTo>
                        <a:pt x="2250203" y="-86"/>
                      </a:lnTo>
                      <a:lnTo>
                        <a:pt x="2250203" y="743312"/>
                      </a:lnTo>
                      <a:lnTo>
                        <a:pt x="-21" y="743312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="" xmlns:a16="http://schemas.microsoft.com/office/drawing/2014/main" id="{7572249B-457F-513E-A56F-358FEE543F27}"/>
                    </a:ext>
                  </a:extLst>
                </p:cNvPr>
                <p:cNvSpPr/>
                <p:nvPr/>
              </p:nvSpPr>
              <p:spPr>
                <a:xfrm>
                  <a:off x="9591198" y="5181312"/>
                  <a:ext cx="2392394" cy="743397"/>
                </a:xfrm>
                <a:custGeom>
                  <a:avLst/>
                  <a:gdLst>
                    <a:gd name="connsiteX0" fmla="*/ -21 w 2392394"/>
                    <a:gd name="connsiteY0" fmla="*/ -86 h 743397"/>
                    <a:gd name="connsiteX1" fmla="*/ 2392373 w 2392394"/>
                    <a:gd name="connsiteY1" fmla="*/ -86 h 743397"/>
                    <a:gd name="connsiteX2" fmla="*/ 2392373 w 2392394"/>
                    <a:gd name="connsiteY2" fmla="*/ 743312 h 743397"/>
                    <a:gd name="connsiteX3" fmla="*/ -21 w 2392394"/>
                    <a:gd name="connsiteY3" fmla="*/ 743312 h 743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2394" h="743397">
                      <a:moveTo>
                        <a:pt x="-21" y="-86"/>
                      </a:moveTo>
                      <a:lnTo>
                        <a:pt x="2392373" y="-86"/>
                      </a:lnTo>
                      <a:lnTo>
                        <a:pt x="2392373" y="743312"/>
                      </a:lnTo>
                      <a:lnTo>
                        <a:pt x="-21" y="743312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="" xmlns:a16="http://schemas.microsoft.com/office/drawing/2014/main" id="{A9FD6B92-9462-E2B9-1E55-9AE0DE6CCA29}"/>
                    </a:ext>
                  </a:extLst>
                </p:cNvPr>
                <p:cNvSpPr/>
                <p:nvPr/>
              </p:nvSpPr>
              <p:spPr>
                <a:xfrm>
                  <a:off x="203399" y="5924709"/>
                  <a:ext cx="2088372" cy="466381"/>
                </a:xfrm>
                <a:custGeom>
                  <a:avLst/>
                  <a:gdLst>
                    <a:gd name="connsiteX0" fmla="*/ -21 w 2088372"/>
                    <a:gd name="connsiteY0" fmla="*/ -86 h 466381"/>
                    <a:gd name="connsiteX1" fmla="*/ 2088352 w 2088372"/>
                    <a:gd name="connsiteY1" fmla="*/ -86 h 466381"/>
                    <a:gd name="connsiteX2" fmla="*/ 2088352 w 2088372"/>
                    <a:gd name="connsiteY2" fmla="*/ 466296 h 466381"/>
                    <a:gd name="connsiteX3" fmla="*/ -21 w 2088372"/>
                    <a:gd name="connsiteY3" fmla="*/ 466296 h 46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2" h="466381">
                      <a:moveTo>
                        <a:pt x="-21" y="-86"/>
                      </a:moveTo>
                      <a:lnTo>
                        <a:pt x="2088352" y="-86"/>
                      </a:lnTo>
                      <a:lnTo>
                        <a:pt x="2088352" y="466296"/>
                      </a:lnTo>
                      <a:lnTo>
                        <a:pt x="-21" y="466296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="" xmlns:a16="http://schemas.microsoft.com/office/drawing/2014/main" id="{FD398138-790F-CC19-EDC0-A448F6910654}"/>
                    </a:ext>
                  </a:extLst>
                </p:cNvPr>
                <p:cNvSpPr/>
                <p:nvPr/>
              </p:nvSpPr>
              <p:spPr>
                <a:xfrm>
                  <a:off x="2291772" y="5924709"/>
                  <a:ext cx="2088375" cy="466381"/>
                </a:xfrm>
                <a:custGeom>
                  <a:avLst/>
                  <a:gdLst>
                    <a:gd name="connsiteX0" fmla="*/ -21 w 2088375"/>
                    <a:gd name="connsiteY0" fmla="*/ -86 h 466381"/>
                    <a:gd name="connsiteX1" fmla="*/ 2088354 w 2088375"/>
                    <a:gd name="connsiteY1" fmla="*/ -86 h 466381"/>
                    <a:gd name="connsiteX2" fmla="*/ 2088354 w 2088375"/>
                    <a:gd name="connsiteY2" fmla="*/ 466296 h 466381"/>
                    <a:gd name="connsiteX3" fmla="*/ -21 w 2088375"/>
                    <a:gd name="connsiteY3" fmla="*/ 466296 h 46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8375" h="466381">
                      <a:moveTo>
                        <a:pt x="-21" y="-86"/>
                      </a:moveTo>
                      <a:lnTo>
                        <a:pt x="2088354" y="-86"/>
                      </a:lnTo>
                      <a:lnTo>
                        <a:pt x="2088354" y="466296"/>
                      </a:lnTo>
                      <a:lnTo>
                        <a:pt x="-21" y="466296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="" xmlns:a16="http://schemas.microsoft.com/office/drawing/2014/main" id="{EA6B154C-8468-BAB5-0422-4B3E8C009909}"/>
                    </a:ext>
                  </a:extLst>
                </p:cNvPr>
                <p:cNvSpPr/>
                <p:nvPr/>
              </p:nvSpPr>
              <p:spPr>
                <a:xfrm>
                  <a:off x="4380147" y="5924709"/>
                  <a:ext cx="2960827" cy="466381"/>
                </a:xfrm>
                <a:custGeom>
                  <a:avLst/>
                  <a:gdLst>
                    <a:gd name="connsiteX0" fmla="*/ -21 w 2960827"/>
                    <a:gd name="connsiteY0" fmla="*/ -86 h 466381"/>
                    <a:gd name="connsiteX1" fmla="*/ 2960806 w 2960827"/>
                    <a:gd name="connsiteY1" fmla="*/ -86 h 466381"/>
                    <a:gd name="connsiteX2" fmla="*/ 2960806 w 2960827"/>
                    <a:gd name="connsiteY2" fmla="*/ 466296 h 466381"/>
                    <a:gd name="connsiteX3" fmla="*/ -21 w 2960827"/>
                    <a:gd name="connsiteY3" fmla="*/ 466296 h 46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0827" h="466381">
                      <a:moveTo>
                        <a:pt x="-21" y="-86"/>
                      </a:moveTo>
                      <a:lnTo>
                        <a:pt x="2960806" y="-86"/>
                      </a:lnTo>
                      <a:lnTo>
                        <a:pt x="2960806" y="466296"/>
                      </a:lnTo>
                      <a:lnTo>
                        <a:pt x="-21" y="466296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="" xmlns:a16="http://schemas.microsoft.com/office/drawing/2014/main" id="{92C59C4E-430D-2DF4-CD46-EEA1CE283C68}"/>
                    </a:ext>
                  </a:extLst>
                </p:cNvPr>
                <p:cNvSpPr/>
                <p:nvPr/>
              </p:nvSpPr>
              <p:spPr>
                <a:xfrm>
                  <a:off x="7340974" y="5924709"/>
                  <a:ext cx="2250224" cy="466381"/>
                </a:xfrm>
                <a:custGeom>
                  <a:avLst/>
                  <a:gdLst>
                    <a:gd name="connsiteX0" fmla="*/ -21 w 2250224"/>
                    <a:gd name="connsiteY0" fmla="*/ -86 h 466381"/>
                    <a:gd name="connsiteX1" fmla="*/ 2250203 w 2250224"/>
                    <a:gd name="connsiteY1" fmla="*/ -86 h 466381"/>
                    <a:gd name="connsiteX2" fmla="*/ 2250203 w 2250224"/>
                    <a:gd name="connsiteY2" fmla="*/ 466296 h 466381"/>
                    <a:gd name="connsiteX3" fmla="*/ -21 w 2250224"/>
                    <a:gd name="connsiteY3" fmla="*/ 466296 h 46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0224" h="466381">
                      <a:moveTo>
                        <a:pt x="-21" y="-86"/>
                      </a:moveTo>
                      <a:lnTo>
                        <a:pt x="2250203" y="-86"/>
                      </a:lnTo>
                      <a:lnTo>
                        <a:pt x="2250203" y="466296"/>
                      </a:lnTo>
                      <a:lnTo>
                        <a:pt x="-21" y="466296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="" xmlns:a16="http://schemas.microsoft.com/office/drawing/2014/main" id="{4B22DFFC-B317-BC78-6000-01EE764DF390}"/>
                    </a:ext>
                  </a:extLst>
                </p:cNvPr>
                <p:cNvSpPr/>
                <p:nvPr/>
              </p:nvSpPr>
              <p:spPr>
                <a:xfrm>
                  <a:off x="9591198" y="5924709"/>
                  <a:ext cx="2392394" cy="466381"/>
                </a:xfrm>
                <a:custGeom>
                  <a:avLst/>
                  <a:gdLst>
                    <a:gd name="connsiteX0" fmla="*/ -21 w 2392394"/>
                    <a:gd name="connsiteY0" fmla="*/ -86 h 466381"/>
                    <a:gd name="connsiteX1" fmla="*/ 2392373 w 2392394"/>
                    <a:gd name="connsiteY1" fmla="*/ -86 h 466381"/>
                    <a:gd name="connsiteX2" fmla="*/ 2392373 w 2392394"/>
                    <a:gd name="connsiteY2" fmla="*/ 466296 h 466381"/>
                    <a:gd name="connsiteX3" fmla="*/ -21 w 2392394"/>
                    <a:gd name="connsiteY3" fmla="*/ 466296 h 46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2394" h="466381">
                      <a:moveTo>
                        <a:pt x="-21" y="-86"/>
                      </a:moveTo>
                      <a:lnTo>
                        <a:pt x="2392373" y="-86"/>
                      </a:lnTo>
                      <a:lnTo>
                        <a:pt x="2392373" y="466296"/>
                      </a:lnTo>
                      <a:lnTo>
                        <a:pt x="-21" y="466296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="" xmlns:a16="http://schemas.microsoft.com/office/drawing/2014/main" id="{CEEE2199-CB1D-E922-105B-143E26EFBF7E}"/>
                    </a:ext>
                  </a:extLst>
                </p:cNvPr>
                <p:cNvSpPr/>
                <p:nvPr/>
              </p:nvSpPr>
              <p:spPr>
                <a:xfrm>
                  <a:off x="2291772" y="876775"/>
                  <a:ext cx="9525" cy="5520668"/>
                </a:xfrm>
                <a:custGeom>
                  <a:avLst/>
                  <a:gdLst>
                    <a:gd name="connsiteX0" fmla="*/ -21 w 9525"/>
                    <a:gd name="connsiteY0" fmla="*/ -86 h 5520668"/>
                    <a:gd name="connsiteX1" fmla="*/ -21 w 9525"/>
                    <a:gd name="connsiteY1" fmla="*/ 5520583 h 552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520668">
                      <a:moveTo>
                        <a:pt x="-21" y="-86"/>
                      </a:moveTo>
                      <a:lnTo>
                        <a:pt x="-21" y="55205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="" xmlns:a16="http://schemas.microsoft.com/office/drawing/2014/main" id="{D8607297-D137-EA3F-E6ED-12E8C4F8E132}"/>
                    </a:ext>
                  </a:extLst>
                </p:cNvPr>
                <p:cNvSpPr/>
                <p:nvPr/>
              </p:nvSpPr>
              <p:spPr>
                <a:xfrm>
                  <a:off x="4380147" y="876775"/>
                  <a:ext cx="9525" cy="5520668"/>
                </a:xfrm>
                <a:custGeom>
                  <a:avLst/>
                  <a:gdLst>
                    <a:gd name="connsiteX0" fmla="*/ -21 w 9525"/>
                    <a:gd name="connsiteY0" fmla="*/ -86 h 5520668"/>
                    <a:gd name="connsiteX1" fmla="*/ -21 w 9525"/>
                    <a:gd name="connsiteY1" fmla="*/ 5520583 h 552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520668">
                      <a:moveTo>
                        <a:pt x="-21" y="-86"/>
                      </a:moveTo>
                      <a:lnTo>
                        <a:pt x="-21" y="55205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="" xmlns:a16="http://schemas.microsoft.com/office/drawing/2014/main" id="{5167F7B5-8B58-B88C-4137-48446FA96965}"/>
                    </a:ext>
                  </a:extLst>
                </p:cNvPr>
                <p:cNvSpPr/>
                <p:nvPr/>
              </p:nvSpPr>
              <p:spPr>
                <a:xfrm>
                  <a:off x="7340974" y="876775"/>
                  <a:ext cx="9525" cy="5520668"/>
                </a:xfrm>
                <a:custGeom>
                  <a:avLst/>
                  <a:gdLst>
                    <a:gd name="connsiteX0" fmla="*/ -21 w 9525"/>
                    <a:gd name="connsiteY0" fmla="*/ -86 h 5520668"/>
                    <a:gd name="connsiteX1" fmla="*/ -21 w 9525"/>
                    <a:gd name="connsiteY1" fmla="*/ 5520583 h 552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520668">
                      <a:moveTo>
                        <a:pt x="-21" y="-86"/>
                      </a:moveTo>
                      <a:lnTo>
                        <a:pt x="-21" y="55205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="" xmlns:a16="http://schemas.microsoft.com/office/drawing/2014/main" id="{82AEC29C-3DCF-DBB2-AE7B-DBD787E779D8}"/>
                    </a:ext>
                  </a:extLst>
                </p:cNvPr>
                <p:cNvSpPr/>
                <p:nvPr/>
              </p:nvSpPr>
              <p:spPr>
                <a:xfrm>
                  <a:off x="9591198" y="876775"/>
                  <a:ext cx="9525" cy="5520668"/>
                </a:xfrm>
                <a:custGeom>
                  <a:avLst/>
                  <a:gdLst>
                    <a:gd name="connsiteX0" fmla="*/ -21 w 9525"/>
                    <a:gd name="connsiteY0" fmla="*/ -86 h 5520668"/>
                    <a:gd name="connsiteX1" fmla="*/ -21 w 9525"/>
                    <a:gd name="connsiteY1" fmla="*/ 5520583 h 552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520668">
                      <a:moveTo>
                        <a:pt x="-21" y="-86"/>
                      </a:moveTo>
                      <a:lnTo>
                        <a:pt x="-21" y="55205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="" xmlns:a16="http://schemas.microsoft.com/office/drawing/2014/main" id="{E5FBFE7F-2BBC-63AB-7059-6B2A0F312EAD}"/>
                    </a:ext>
                  </a:extLst>
                </p:cNvPr>
                <p:cNvSpPr/>
                <p:nvPr/>
              </p:nvSpPr>
              <p:spPr>
                <a:xfrm>
                  <a:off x="197050" y="1716250"/>
                  <a:ext cx="11792829" cy="9525"/>
                </a:xfrm>
                <a:custGeom>
                  <a:avLst/>
                  <a:gdLst>
                    <a:gd name="connsiteX0" fmla="*/ -21 w 11792829"/>
                    <a:gd name="connsiteY0" fmla="*/ -86 h 9525"/>
                    <a:gd name="connsiteX1" fmla="*/ 11792808 w 11792829"/>
                    <a:gd name="connsiteY1" fmla="*/ -8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92829" h="9525">
                      <a:moveTo>
                        <a:pt x="-21" y="-86"/>
                      </a:moveTo>
                      <a:lnTo>
                        <a:pt x="11792808" y="-86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="" xmlns:a16="http://schemas.microsoft.com/office/drawing/2014/main" id="{FFDFAE46-9B02-F821-01C7-BBE801DF04E7}"/>
                    </a:ext>
                  </a:extLst>
                </p:cNvPr>
                <p:cNvSpPr/>
                <p:nvPr/>
              </p:nvSpPr>
              <p:spPr>
                <a:xfrm>
                  <a:off x="197050" y="2288121"/>
                  <a:ext cx="11792829" cy="9525"/>
                </a:xfrm>
                <a:custGeom>
                  <a:avLst/>
                  <a:gdLst>
                    <a:gd name="connsiteX0" fmla="*/ -21 w 11792829"/>
                    <a:gd name="connsiteY0" fmla="*/ -86 h 9525"/>
                    <a:gd name="connsiteX1" fmla="*/ 11792808 w 11792829"/>
                    <a:gd name="connsiteY1" fmla="*/ -8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92829" h="9525">
                      <a:moveTo>
                        <a:pt x="-21" y="-86"/>
                      </a:moveTo>
                      <a:lnTo>
                        <a:pt x="11792808" y="-86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="" xmlns:a16="http://schemas.microsoft.com/office/drawing/2014/main" id="{C37EA0B0-FF12-C2A3-62EA-9838E46EBD87}"/>
                    </a:ext>
                  </a:extLst>
                </p:cNvPr>
                <p:cNvSpPr/>
                <p:nvPr/>
              </p:nvSpPr>
              <p:spPr>
                <a:xfrm>
                  <a:off x="197050" y="3500739"/>
                  <a:ext cx="11792829" cy="9525"/>
                </a:xfrm>
                <a:custGeom>
                  <a:avLst/>
                  <a:gdLst>
                    <a:gd name="connsiteX0" fmla="*/ -21 w 11792829"/>
                    <a:gd name="connsiteY0" fmla="*/ -86 h 9525"/>
                    <a:gd name="connsiteX1" fmla="*/ 11792808 w 11792829"/>
                    <a:gd name="connsiteY1" fmla="*/ -8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92829" h="9525">
                      <a:moveTo>
                        <a:pt x="-21" y="-86"/>
                      </a:moveTo>
                      <a:lnTo>
                        <a:pt x="11792808" y="-86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="" xmlns:a16="http://schemas.microsoft.com/office/drawing/2014/main" id="{1F455A29-21EC-76D2-3F51-5A0F4B5333B8}"/>
                    </a:ext>
                  </a:extLst>
                </p:cNvPr>
                <p:cNvSpPr/>
                <p:nvPr/>
              </p:nvSpPr>
              <p:spPr>
                <a:xfrm>
                  <a:off x="197050" y="3968703"/>
                  <a:ext cx="11792829" cy="9525"/>
                </a:xfrm>
                <a:custGeom>
                  <a:avLst/>
                  <a:gdLst>
                    <a:gd name="connsiteX0" fmla="*/ -21 w 11792829"/>
                    <a:gd name="connsiteY0" fmla="*/ -86 h 9525"/>
                    <a:gd name="connsiteX1" fmla="*/ 11792808 w 11792829"/>
                    <a:gd name="connsiteY1" fmla="*/ -8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92829" h="9525">
                      <a:moveTo>
                        <a:pt x="-21" y="-86"/>
                      </a:moveTo>
                      <a:lnTo>
                        <a:pt x="11792808" y="-86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="" xmlns:a16="http://schemas.microsoft.com/office/drawing/2014/main" id="{91E9F521-4E86-34CE-547C-BB3A15212B7D}"/>
                    </a:ext>
                  </a:extLst>
                </p:cNvPr>
                <p:cNvSpPr/>
                <p:nvPr/>
              </p:nvSpPr>
              <p:spPr>
                <a:xfrm>
                  <a:off x="197050" y="5181312"/>
                  <a:ext cx="11792829" cy="9525"/>
                </a:xfrm>
                <a:custGeom>
                  <a:avLst/>
                  <a:gdLst>
                    <a:gd name="connsiteX0" fmla="*/ -21 w 11792829"/>
                    <a:gd name="connsiteY0" fmla="*/ -86 h 9525"/>
                    <a:gd name="connsiteX1" fmla="*/ 11792808 w 11792829"/>
                    <a:gd name="connsiteY1" fmla="*/ -8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92829" h="9525">
                      <a:moveTo>
                        <a:pt x="-21" y="-86"/>
                      </a:moveTo>
                      <a:lnTo>
                        <a:pt x="11792808" y="-86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="" xmlns:a16="http://schemas.microsoft.com/office/drawing/2014/main" id="{FEEEE782-E291-171D-0928-C8575ABB84CB}"/>
                    </a:ext>
                  </a:extLst>
                </p:cNvPr>
                <p:cNvSpPr/>
                <p:nvPr/>
              </p:nvSpPr>
              <p:spPr>
                <a:xfrm>
                  <a:off x="197050" y="5924709"/>
                  <a:ext cx="11792829" cy="9525"/>
                </a:xfrm>
                <a:custGeom>
                  <a:avLst/>
                  <a:gdLst>
                    <a:gd name="connsiteX0" fmla="*/ -21 w 11792829"/>
                    <a:gd name="connsiteY0" fmla="*/ -86 h 9525"/>
                    <a:gd name="connsiteX1" fmla="*/ 11792808 w 11792829"/>
                    <a:gd name="connsiteY1" fmla="*/ -8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92829" h="9525">
                      <a:moveTo>
                        <a:pt x="-21" y="-86"/>
                      </a:moveTo>
                      <a:lnTo>
                        <a:pt x="11792808" y="-86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="" xmlns:a16="http://schemas.microsoft.com/office/drawing/2014/main" id="{47897CD5-DEBC-4CB0-6A25-7209DD6DACCF}"/>
                    </a:ext>
                  </a:extLst>
                </p:cNvPr>
                <p:cNvSpPr/>
                <p:nvPr/>
              </p:nvSpPr>
              <p:spPr>
                <a:xfrm>
                  <a:off x="11983592" y="876775"/>
                  <a:ext cx="9525" cy="5520668"/>
                </a:xfrm>
                <a:custGeom>
                  <a:avLst/>
                  <a:gdLst>
                    <a:gd name="connsiteX0" fmla="*/ -21 w 9525"/>
                    <a:gd name="connsiteY0" fmla="*/ -86 h 5520668"/>
                    <a:gd name="connsiteX1" fmla="*/ -21 w 9525"/>
                    <a:gd name="connsiteY1" fmla="*/ 5520583 h 552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520668">
                      <a:moveTo>
                        <a:pt x="-21" y="-86"/>
                      </a:moveTo>
                      <a:lnTo>
                        <a:pt x="-21" y="55205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="" xmlns:a16="http://schemas.microsoft.com/office/drawing/2014/main" id="{3F81BDDF-0264-2CB7-6BFB-1F1ED23E8BF3}"/>
                    </a:ext>
                  </a:extLst>
                </p:cNvPr>
                <p:cNvSpPr/>
                <p:nvPr/>
              </p:nvSpPr>
              <p:spPr>
                <a:xfrm>
                  <a:off x="197050" y="883126"/>
                  <a:ext cx="11792829" cy="9525"/>
                </a:xfrm>
                <a:custGeom>
                  <a:avLst/>
                  <a:gdLst>
                    <a:gd name="connsiteX0" fmla="*/ -21 w 11792829"/>
                    <a:gd name="connsiteY0" fmla="*/ -86 h 9525"/>
                    <a:gd name="connsiteX1" fmla="*/ 11792808 w 11792829"/>
                    <a:gd name="connsiteY1" fmla="*/ -8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92829" h="9525">
                      <a:moveTo>
                        <a:pt x="-21" y="-86"/>
                      </a:moveTo>
                      <a:lnTo>
                        <a:pt x="11792808" y="-86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="" xmlns:a16="http://schemas.microsoft.com/office/drawing/2014/main" id="{C982843A-528F-412B-CE43-C3EA909655EC}"/>
                    </a:ext>
                  </a:extLst>
                </p:cNvPr>
                <p:cNvSpPr/>
                <p:nvPr/>
              </p:nvSpPr>
              <p:spPr>
                <a:xfrm>
                  <a:off x="197050" y="6391091"/>
                  <a:ext cx="11792829" cy="9525"/>
                </a:xfrm>
                <a:custGeom>
                  <a:avLst/>
                  <a:gdLst>
                    <a:gd name="connsiteX0" fmla="*/ -21 w 11792829"/>
                    <a:gd name="connsiteY0" fmla="*/ -86 h 9525"/>
                    <a:gd name="connsiteX1" fmla="*/ 11792808 w 11792829"/>
                    <a:gd name="connsiteY1" fmla="*/ -8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92829" h="9525">
                      <a:moveTo>
                        <a:pt x="-21" y="-86"/>
                      </a:moveTo>
                      <a:lnTo>
                        <a:pt x="11792808" y="-86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="" xmlns:a16="http://schemas.microsoft.com/office/drawing/2014/main" id="{DC987962-50B4-C706-6E30-57E50E06D71F}"/>
                    </a:ext>
                  </a:extLst>
                </p:cNvPr>
                <p:cNvSpPr txBox="1"/>
                <p:nvPr/>
              </p:nvSpPr>
              <p:spPr>
                <a:xfrm>
                  <a:off x="9860089" y="1070503"/>
                  <a:ext cx="18726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Other SI units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="" xmlns:a16="http://schemas.microsoft.com/office/drawing/2014/main" id="{D24DDB9F-5A1C-E7FE-4D8D-EAF96BEDDE2A}"/>
                    </a:ext>
                  </a:extLst>
                </p:cNvPr>
                <p:cNvSpPr txBox="1"/>
                <p:nvPr/>
              </p:nvSpPr>
              <p:spPr>
                <a:xfrm>
                  <a:off x="7588043" y="1070503"/>
                  <a:ext cx="17732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SI base units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="" xmlns:a16="http://schemas.microsoft.com/office/drawing/2014/main" id="{7B5D0759-7794-C7CC-F2A1-A5E22F11D46B}"/>
                    </a:ext>
                  </a:extLst>
                </p:cNvPr>
                <p:cNvSpPr txBox="1"/>
                <p:nvPr/>
              </p:nvSpPr>
              <p:spPr>
                <a:xfrm>
                  <a:off x="5255561" y="1070503"/>
                  <a:ext cx="12218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Quantity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="" xmlns:a16="http://schemas.microsoft.com/office/drawing/2014/main" id="{652BC0DD-8DAB-F87B-98FD-5E67E2654B99}"/>
                    </a:ext>
                  </a:extLst>
                </p:cNvPr>
                <p:cNvSpPr txBox="1"/>
                <p:nvPr/>
              </p:nvSpPr>
              <p:spPr>
                <a:xfrm>
                  <a:off x="2791291" y="1070503"/>
                  <a:ext cx="10999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Symbol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="" xmlns:a16="http://schemas.microsoft.com/office/drawing/2014/main" id="{24494696-9323-CB5C-2087-7A5A0150CC35}"/>
                    </a:ext>
                  </a:extLst>
                </p:cNvPr>
                <p:cNvSpPr txBox="1"/>
                <p:nvPr/>
              </p:nvSpPr>
              <p:spPr>
                <a:xfrm>
                  <a:off x="805308" y="1070503"/>
                  <a:ext cx="8931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Name</a:t>
                  </a: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="" xmlns:a16="http://schemas.microsoft.com/office/drawing/2014/main" id="{87C9A689-73BC-E734-86CC-424272673D6A}"/>
                    </a:ext>
                  </a:extLst>
                </p:cNvPr>
                <p:cNvSpPr/>
                <p:nvPr/>
              </p:nvSpPr>
              <p:spPr>
                <a:xfrm>
                  <a:off x="185364" y="881995"/>
                  <a:ext cx="9525" cy="5520668"/>
                </a:xfrm>
                <a:custGeom>
                  <a:avLst/>
                  <a:gdLst>
                    <a:gd name="connsiteX0" fmla="*/ -21 w 9525"/>
                    <a:gd name="connsiteY0" fmla="*/ -86 h 5520668"/>
                    <a:gd name="connsiteX1" fmla="*/ -21 w 9525"/>
                    <a:gd name="connsiteY1" fmla="*/ 5520583 h 552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520668">
                      <a:moveTo>
                        <a:pt x="-21" y="-86"/>
                      </a:moveTo>
                      <a:lnTo>
                        <a:pt x="-21" y="55205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E23F64EF-37C2-74B1-BF96-F956CD9CA515}"/>
              </a:ext>
            </a:extLst>
          </p:cNvPr>
          <p:cNvGrpSpPr/>
          <p:nvPr/>
        </p:nvGrpSpPr>
        <p:grpSpPr>
          <a:xfrm>
            <a:off x="633858" y="1775353"/>
            <a:ext cx="8128001" cy="471190"/>
            <a:chOff x="633858" y="1775353"/>
            <a:chExt cx="8128001" cy="47119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43B3B164-A4A3-12A1-EE5B-A14CBA397413}"/>
                </a:ext>
              </a:extLst>
            </p:cNvPr>
            <p:cNvSpPr txBox="1"/>
            <p:nvPr/>
          </p:nvSpPr>
          <p:spPr>
            <a:xfrm>
              <a:off x="8173831" y="1784878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4DB00866-B5BD-B8CD-A1AD-DA450E3BAE0F}"/>
                </a:ext>
              </a:extLst>
            </p:cNvPr>
            <p:cNvSpPr txBox="1"/>
            <p:nvPr/>
          </p:nvSpPr>
          <p:spPr>
            <a:xfrm>
              <a:off x="8313534" y="178487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D0984A83-2802-A153-D83F-244B483394D0}"/>
                </a:ext>
              </a:extLst>
            </p:cNvPr>
            <p:cNvSpPr txBox="1"/>
            <p:nvPr/>
          </p:nvSpPr>
          <p:spPr>
            <a:xfrm>
              <a:off x="8399259" y="1784878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1B423E37-BC24-7F7A-AD0E-10AFB4ECFE56}"/>
                </a:ext>
              </a:extLst>
            </p:cNvPr>
            <p:cNvSpPr txBox="1"/>
            <p:nvPr/>
          </p:nvSpPr>
          <p:spPr>
            <a:xfrm>
              <a:off x="4391739" y="1775353"/>
              <a:ext cx="1986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electric charge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8CFBC28D-6607-345B-C588-05F0F4DE4069}"/>
                </a:ext>
              </a:extLst>
            </p:cNvPr>
            <p:cNvSpPr txBox="1"/>
            <p:nvPr/>
          </p:nvSpPr>
          <p:spPr>
            <a:xfrm>
              <a:off x="3158004" y="1775353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61D0B572-8CFC-A41B-F6AD-529355371903}"/>
                </a:ext>
              </a:extLst>
            </p:cNvPr>
            <p:cNvSpPr txBox="1"/>
            <p:nvPr/>
          </p:nvSpPr>
          <p:spPr>
            <a:xfrm>
              <a:off x="633858" y="1775353"/>
              <a:ext cx="12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coulomb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F46433FD-6CEA-269A-B157-CE614DE3AF55}"/>
              </a:ext>
            </a:extLst>
          </p:cNvPr>
          <p:cNvGrpSpPr/>
          <p:nvPr/>
        </p:nvGrpSpPr>
        <p:grpSpPr>
          <a:xfrm>
            <a:off x="934688" y="2299228"/>
            <a:ext cx="10577945" cy="1195090"/>
            <a:chOff x="934688" y="2299228"/>
            <a:chExt cx="10577945" cy="1195090"/>
          </a:xfrm>
        </p:grpSpPr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0F188959-F239-4965-F3C5-C7B08E76AD6B}"/>
                </a:ext>
              </a:extLst>
            </p:cNvPr>
            <p:cNvSpPr txBox="1"/>
            <p:nvPr/>
          </p:nvSpPr>
          <p:spPr>
            <a:xfrm>
              <a:off x="10076021" y="2661178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W/A = J/C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EF0CA9DB-E14E-BE3D-7BA4-3B90B3F74174}"/>
                </a:ext>
              </a:extLst>
            </p:cNvPr>
            <p:cNvSpPr txBox="1"/>
            <p:nvPr/>
          </p:nvSpPr>
          <p:spPr>
            <a:xfrm>
              <a:off x="7576927" y="2670703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kg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8C713161-0151-AF1F-5C95-D4414DCB0336}"/>
                </a:ext>
              </a:extLst>
            </p:cNvPr>
            <p:cNvSpPr txBox="1"/>
            <p:nvPr/>
          </p:nvSpPr>
          <p:spPr>
            <a:xfrm>
              <a:off x="7865859" y="2670703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AB613963-6AA3-C12D-CBA1-4CD0FFB056E4}"/>
                </a:ext>
              </a:extLst>
            </p:cNvPr>
            <p:cNvSpPr txBox="1"/>
            <p:nvPr/>
          </p:nvSpPr>
          <p:spPr>
            <a:xfrm>
              <a:off x="7951584" y="2670703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EB416A0E-98C5-4C1E-87FE-D0DBD70F6B92}"/>
                </a:ext>
              </a:extLst>
            </p:cNvPr>
            <p:cNvSpPr txBox="1"/>
            <p:nvPr/>
          </p:nvSpPr>
          <p:spPr>
            <a:xfrm>
              <a:off x="8181765" y="2670703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68C7C4B7-AE2E-B96E-828A-53E6494C5819}"/>
                </a:ext>
              </a:extLst>
            </p:cNvPr>
            <p:cNvSpPr txBox="1"/>
            <p:nvPr/>
          </p:nvSpPr>
          <p:spPr>
            <a:xfrm>
              <a:off x="8281777" y="2670703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1618C184-683E-032D-2858-8EEDF4E18755}"/>
                </a:ext>
              </a:extLst>
            </p:cNvPr>
            <p:cNvSpPr txBox="1"/>
            <p:nvPr/>
          </p:nvSpPr>
          <p:spPr>
            <a:xfrm>
              <a:off x="8367502" y="2670703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67AE10B4-CFFA-2B95-634E-9D889438AC81}"/>
                </a:ext>
              </a:extLst>
            </p:cNvPr>
            <p:cNvSpPr txBox="1"/>
            <p:nvPr/>
          </p:nvSpPr>
          <p:spPr>
            <a:xfrm>
              <a:off x="8507206" y="2670703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58A3B2B2-1668-61E0-0454-02D135E681CF}"/>
                </a:ext>
              </a:extLst>
            </p:cNvPr>
            <p:cNvSpPr txBox="1"/>
            <p:nvPr/>
          </p:nvSpPr>
          <p:spPr>
            <a:xfrm>
              <a:off x="8708821" y="2670703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057B1500-1C6C-44D1-3C43-F37B16500AE5}"/>
                </a:ext>
              </a:extLst>
            </p:cNvPr>
            <p:cNvSpPr txBox="1"/>
            <p:nvPr/>
          </p:nvSpPr>
          <p:spPr>
            <a:xfrm>
              <a:off x="8794546" y="2670703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37CF628D-9204-7921-81B3-2EDC4AE44398}"/>
                </a:ext>
              </a:extLst>
            </p:cNvPr>
            <p:cNvSpPr txBox="1"/>
            <p:nvPr/>
          </p:nvSpPr>
          <p:spPr>
            <a:xfrm>
              <a:off x="8970759" y="2670703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F5CD45A0-A545-6FAB-56B3-1E7446B7B8DA}"/>
                </a:ext>
              </a:extLst>
            </p:cNvPr>
            <p:cNvSpPr txBox="1"/>
            <p:nvPr/>
          </p:nvSpPr>
          <p:spPr>
            <a:xfrm>
              <a:off x="4391739" y="2299228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electric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C8BE3C64-FEBC-AEEF-EA4D-F8F790359D80}"/>
                </a:ext>
              </a:extLst>
            </p:cNvPr>
            <p:cNvSpPr txBox="1"/>
            <p:nvPr/>
          </p:nvSpPr>
          <p:spPr>
            <a:xfrm>
              <a:off x="4391739" y="2670703"/>
              <a:ext cx="1255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potential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04E6FF18-535C-F4D2-A234-8E06A7695056}"/>
                </a:ext>
              </a:extLst>
            </p:cNvPr>
            <p:cNvSpPr txBox="1"/>
            <p:nvPr/>
          </p:nvSpPr>
          <p:spPr>
            <a:xfrm>
              <a:off x="5452195" y="2670703"/>
              <a:ext cx="245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,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7DA667F5-7B31-6CCA-852D-4BF1A565A080}"/>
                </a:ext>
              </a:extLst>
            </p:cNvPr>
            <p:cNvSpPr txBox="1"/>
            <p:nvPr/>
          </p:nvSpPr>
          <p:spPr>
            <a:xfrm>
              <a:off x="5582364" y="2670703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voltage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AA99A372-A24D-FB83-5E59-40531DF249BB}"/>
                </a:ext>
              </a:extLst>
            </p:cNvPr>
            <p:cNvSpPr txBox="1"/>
            <p:nvPr/>
          </p:nvSpPr>
          <p:spPr>
            <a:xfrm>
              <a:off x="6465017" y="2670703"/>
              <a:ext cx="245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,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1AAE5B78-12C9-8121-F5BF-D62D563EABF2}"/>
                </a:ext>
              </a:extLst>
            </p:cNvPr>
            <p:cNvSpPr txBox="1"/>
            <p:nvPr/>
          </p:nvSpPr>
          <p:spPr>
            <a:xfrm>
              <a:off x="4391739" y="3032653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emf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58F181F5-51C7-4C86-C11F-7521E68913AD}"/>
                </a:ext>
              </a:extLst>
            </p:cNvPr>
            <p:cNvSpPr txBox="1"/>
            <p:nvPr/>
          </p:nvSpPr>
          <p:spPr>
            <a:xfrm>
              <a:off x="3158794" y="2661178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V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03920ABF-4E67-B07B-9431-18E8B89B8730}"/>
                </a:ext>
              </a:extLst>
            </p:cNvPr>
            <p:cNvSpPr txBox="1"/>
            <p:nvPr/>
          </p:nvSpPr>
          <p:spPr>
            <a:xfrm>
              <a:off x="934688" y="2661178"/>
              <a:ext cx="6319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volt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="" xmlns:a16="http://schemas.microsoft.com/office/drawing/2014/main" id="{04989E4B-B94D-4EF5-ED52-2E1E010CE3EF}"/>
              </a:ext>
            </a:extLst>
          </p:cNvPr>
          <p:cNvGrpSpPr/>
          <p:nvPr/>
        </p:nvGrpSpPr>
        <p:grpSpPr>
          <a:xfrm>
            <a:off x="839440" y="3508903"/>
            <a:ext cx="10681883" cy="471190"/>
            <a:chOff x="839440" y="3508903"/>
            <a:chExt cx="10681883" cy="471190"/>
          </a:xfrm>
        </p:grpSpPr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FD53D466-85BA-446B-499E-81DE40C1A35B}"/>
                </a:ext>
              </a:extLst>
            </p:cNvPr>
            <p:cNvSpPr txBox="1"/>
            <p:nvPr/>
          </p:nvSpPr>
          <p:spPr>
            <a:xfrm>
              <a:off x="10057733" y="3508903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C/V = C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E2AE7779-D8BD-9FAB-4708-6D98DB937B6E}"/>
                </a:ext>
              </a:extLst>
            </p:cNvPr>
            <p:cNvSpPr txBox="1"/>
            <p:nvPr/>
          </p:nvSpPr>
          <p:spPr>
            <a:xfrm>
              <a:off x="10973752" y="3508903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771515B0-55E3-D210-A3F1-6CB558F68177}"/>
                </a:ext>
              </a:extLst>
            </p:cNvPr>
            <p:cNvSpPr txBox="1"/>
            <p:nvPr/>
          </p:nvSpPr>
          <p:spPr>
            <a:xfrm>
              <a:off x="11073765" y="3508903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/J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F917B030-0048-C27C-2F46-6060A0570EAA}"/>
                </a:ext>
              </a:extLst>
            </p:cNvPr>
            <p:cNvSpPr txBox="1"/>
            <p:nvPr/>
          </p:nvSpPr>
          <p:spPr>
            <a:xfrm>
              <a:off x="7526921" y="3518428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kg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BB032208-7F2B-D170-1A80-A06BB170B5D2}"/>
                </a:ext>
              </a:extLst>
            </p:cNvPr>
            <p:cNvSpPr txBox="1"/>
            <p:nvPr/>
          </p:nvSpPr>
          <p:spPr>
            <a:xfrm>
              <a:off x="7815853" y="3518428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26119C39-B7CD-A899-BA01-F98BF9ACD02D}"/>
                </a:ext>
              </a:extLst>
            </p:cNvPr>
            <p:cNvSpPr txBox="1"/>
            <p:nvPr/>
          </p:nvSpPr>
          <p:spPr>
            <a:xfrm>
              <a:off x="8017459" y="351842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3DC74F6A-8648-B792-869F-AE99265BA76C}"/>
                </a:ext>
              </a:extLst>
            </p:cNvPr>
            <p:cNvSpPr txBox="1"/>
            <p:nvPr/>
          </p:nvSpPr>
          <p:spPr>
            <a:xfrm>
              <a:off x="8103184" y="3518428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B0810EA2-DB5B-7989-B7F8-41C10A27700F}"/>
                </a:ext>
              </a:extLst>
            </p:cNvPr>
            <p:cNvSpPr txBox="1"/>
            <p:nvPr/>
          </p:nvSpPr>
          <p:spPr>
            <a:xfrm>
              <a:off x="8333374" y="3518428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8BD62024-9AEF-A933-71BD-2DEDCA657743}"/>
                </a:ext>
              </a:extLst>
            </p:cNvPr>
            <p:cNvSpPr txBox="1"/>
            <p:nvPr/>
          </p:nvSpPr>
          <p:spPr>
            <a:xfrm>
              <a:off x="8534990" y="351842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05185BF8-9A6E-5CE7-7F1E-E04E59C11935}"/>
                </a:ext>
              </a:extLst>
            </p:cNvPr>
            <p:cNvSpPr txBox="1"/>
            <p:nvPr/>
          </p:nvSpPr>
          <p:spPr>
            <a:xfrm>
              <a:off x="8620715" y="3518428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1DC36B5A-7034-D948-77AF-93C4BE760AB0}"/>
                </a:ext>
              </a:extLst>
            </p:cNvPr>
            <p:cNvSpPr txBox="1"/>
            <p:nvPr/>
          </p:nvSpPr>
          <p:spPr>
            <a:xfrm>
              <a:off x="8760409" y="3518428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4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A02BCAF1-8625-91C3-1C2B-45C6683D0C59}"/>
                </a:ext>
              </a:extLst>
            </p:cNvPr>
            <p:cNvSpPr txBox="1"/>
            <p:nvPr/>
          </p:nvSpPr>
          <p:spPr>
            <a:xfrm>
              <a:off x="8860421" y="351842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70D28EF0-3566-DA14-9576-63D1941AB3AC}"/>
                </a:ext>
              </a:extLst>
            </p:cNvPr>
            <p:cNvSpPr txBox="1"/>
            <p:nvPr/>
          </p:nvSpPr>
          <p:spPr>
            <a:xfrm>
              <a:off x="8946146" y="3518428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3DDD4C4B-3B7D-0260-A016-A94CA18B3C9A}"/>
                </a:ext>
              </a:extLst>
            </p:cNvPr>
            <p:cNvSpPr txBox="1"/>
            <p:nvPr/>
          </p:nvSpPr>
          <p:spPr>
            <a:xfrm>
              <a:off x="9122359" y="3518428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45E4F3F1-A3B4-6B23-C094-2974FCE8AC8C}"/>
                </a:ext>
              </a:extLst>
            </p:cNvPr>
            <p:cNvSpPr txBox="1"/>
            <p:nvPr/>
          </p:nvSpPr>
          <p:spPr>
            <a:xfrm>
              <a:off x="4391739" y="3508903"/>
              <a:ext cx="1662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capacitance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0D7113F7-DC47-9EA0-C7BB-EFB6562F74AA}"/>
                </a:ext>
              </a:extLst>
            </p:cNvPr>
            <p:cNvSpPr txBox="1"/>
            <p:nvPr/>
          </p:nvSpPr>
          <p:spPr>
            <a:xfrm>
              <a:off x="3171491" y="3508903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F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43CB8E98-3F8E-BF6A-7BF9-9F74D1C70FE0}"/>
                </a:ext>
              </a:extLst>
            </p:cNvPr>
            <p:cNvSpPr txBox="1"/>
            <p:nvPr/>
          </p:nvSpPr>
          <p:spPr>
            <a:xfrm>
              <a:off x="839440" y="3508903"/>
              <a:ext cx="824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farad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73543407-6B96-38E4-FD3E-73381CEE5AE2}"/>
              </a:ext>
            </a:extLst>
          </p:cNvPr>
          <p:cNvGrpSpPr/>
          <p:nvPr/>
        </p:nvGrpSpPr>
        <p:grpSpPr>
          <a:xfrm>
            <a:off x="891035" y="3985153"/>
            <a:ext cx="10741387" cy="1195090"/>
            <a:chOff x="891035" y="3985153"/>
            <a:chExt cx="10741387" cy="1195090"/>
          </a:xfrm>
        </p:grpSpPr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78140DC5-DCC5-20DE-515A-F35045ADCE2F}"/>
                </a:ext>
              </a:extLst>
            </p:cNvPr>
            <p:cNvSpPr txBox="1"/>
            <p:nvPr/>
          </p:nvSpPr>
          <p:spPr>
            <a:xfrm>
              <a:off x="9943433" y="4356628"/>
              <a:ext cx="1087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V/A = J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30D3D79-0C12-256E-6D7F-ADBFEF90C365}"/>
                </a:ext>
              </a:extLst>
            </p:cNvPr>
            <p:cNvSpPr txBox="1"/>
            <p:nvPr/>
          </p:nvSpPr>
          <p:spPr>
            <a:xfrm>
              <a:off x="10837259" y="435662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CCFA50BF-E022-2B6D-0279-8D11AE1EBCBB}"/>
                </a:ext>
              </a:extLst>
            </p:cNvPr>
            <p:cNvSpPr txBox="1"/>
            <p:nvPr/>
          </p:nvSpPr>
          <p:spPr>
            <a:xfrm>
              <a:off x="10922984" y="4356628"/>
              <a:ext cx="614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s/C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2F77978E-B7DA-02BB-5909-C29DFB7434EA}"/>
                </a:ext>
              </a:extLst>
            </p:cNvPr>
            <p:cNvSpPr txBox="1"/>
            <p:nvPr/>
          </p:nvSpPr>
          <p:spPr>
            <a:xfrm>
              <a:off x="11348370" y="4356628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C2437F3A-D87E-3DEE-5F83-C2D95DF1480A}"/>
                </a:ext>
              </a:extLst>
            </p:cNvPr>
            <p:cNvSpPr txBox="1"/>
            <p:nvPr/>
          </p:nvSpPr>
          <p:spPr>
            <a:xfrm>
              <a:off x="7576927" y="4356628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kg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C44C13A5-6256-A4E1-EA02-9C2D5A745B0E}"/>
                </a:ext>
              </a:extLst>
            </p:cNvPr>
            <p:cNvSpPr txBox="1"/>
            <p:nvPr/>
          </p:nvSpPr>
          <p:spPr>
            <a:xfrm>
              <a:off x="7865859" y="435662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="" xmlns:a16="http://schemas.microsoft.com/office/drawing/2014/main" id="{283FF0FF-5166-056E-8F36-B08200219328}"/>
                </a:ext>
              </a:extLst>
            </p:cNvPr>
            <p:cNvSpPr txBox="1"/>
            <p:nvPr/>
          </p:nvSpPr>
          <p:spPr>
            <a:xfrm>
              <a:off x="7951584" y="4356628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="" xmlns:a16="http://schemas.microsoft.com/office/drawing/2014/main" id="{8818FCF8-2948-100F-47E0-C69FDDC766FE}"/>
                </a:ext>
              </a:extLst>
            </p:cNvPr>
            <p:cNvSpPr txBox="1"/>
            <p:nvPr/>
          </p:nvSpPr>
          <p:spPr>
            <a:xfrm>
              <a:off x="8181765" y="4356628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B71A4944-0248-27D2-133D-15D7105C262B}"/>
                </a:ext>
              </a:extLst>
            </p:cNvPr>
            <p:cNvSpPr txBox="1"/>
            <p:nvPr/>
          </p:nvSpPr>
          <p:spPr>
            <a:xfrm>
              <a:off x="8281777" y="435662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A7F369D9-180F-EEB8-EB1C-BDC1C5C3D76B}"/>
                </a:ext>
              </a:extLst>
            </p:cNvPr>
            <p:cNvSpPr txBox="1"/>
            <p:nvPr/>
          </p:nvSpPr>
          <p:spPr>
            <a:xfrm>
              <a:off x="8367502" y="4356628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847A8B41-868C-80CE-5C63-C9484A8983A5}"/>
                </a:ext>
              </a:extLst>
            </p:cNvPr>
            <p:cNvSpPr txBox="1"/>
            <p:nvPr/>
          </p:nvSpPr>
          <p:spPr>
            <a:xfrm>
              <a:off x="8507206" y="4356628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B5672DAC-0E07-31F0-FDE7-79C815F91902}"/>
                </a:ext>
              </a:extLst>
            </p:cNvPr>
            <p:cNvSpPr txBox="1"/>
            <p:nvPr/>
          </p:nvSpPr>
          <p:spPr>
            <a:xfrm>
              <a:off x="8708821" y="435662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B06A20B8-4F5B-1CD3-8DDE-2D927A7A6C83}"/>
                </a:ext>
              </a:extLst>
            </p:cNvPr>
            <p:cNvSpPr txBox="1"/>
            <p:nvPr/>
          </p:nvSpPr>
          <p:spPr>
            <a:xfrm>
              <a:off x="8794546" y="4356628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641AA623-0DEA-FE64-E74A-1228F3776E62}"/>
                </a:ext>
              </a:extLst>
            </p:cNvPr>
            <p:cNvSpPr txBox="1"/>
            <p:nvPr/>
          </p:nvSpPr>
          <p:spPr>
            <a:xfrm>
              <a:off x="8970759" y="4356628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="" xmlns:a16="http://schemas.microsoft.com/office/drawing/2014/main" id="{B98D8AEE-7621-B7A7-E7EC-B8EDCC811B18}"/>
                </a:ext>
              </a:extLst>
            </p:cNvPr>
            <p:cNvSpPr txBox="1"/>
            <p:nvPr/>
          </p:nvSpPr>
          <p:spPr>
            <a:xfrm>
              <a:off x="4391739" y="398515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resistance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283843EF-B6D3-9ADC-7BF6-3E458B0B5C19}"/>
                </a:ext>
              </a:extLst>
            </p:cNvPr>
            <p:cNvSpPr txBox="1"/>
            <p:nvPr/>
          </p:nvSpPr>
          <p:spPr>
            <a:xfrm>
              <a:off x="5645867" y="3985153"/>
              <a:ext cx="245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,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91BE5F42-A8B0-1CE0-5FA5-9E05DF683EAA}"/>
                </a:ext>
              </a:extLst>
            </p:cNvPr>
            <p:cNvSpPr txBox="1"/>
            <p:nvPr/>
          </p:nvSpPr>
          <p:spPr>
            <a:xfrm>
              <a:off x="4461595" y="4356628"/>
              <a:ext cx="15199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impedance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5A944000-D193-1CEF-8FBD-D7CE7D59FF88}"/>
                </a:ext>
              </a:extLst>
            </p:cNvPr>
            <p:cNvSpPr txBox="1"/>
            <p:nvPr/>
          </p:nvSpPr>
          <p:spPr>
            <a:xfrm>
              <a:off x="5783980" y="4356628"/>
              <a:ext cx="245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,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="" xmlns:a16="http://schemas.microsoft.com/office/drawing/2014/main" id="{8AEFFFE2-7BA0-523E-F705-5B5BBAA28191}"/>
                </a:ext>
              </a:extLst>
            </p:cNvPr>
            <p:cNvSpPr txBox="1"/>
            <p:nvPr/>
          </p:nvSpPr>
          <p:spPr>
            <a:xfrm>
              <a:off x="4461595" y="4718578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reactance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="" xmlns:a16="http://schemas.microsoft.com/office/drawing/2014/main" id="{0CFEC2F5-38FA-891A-F06F-56245A414AF8}"/>
                </a:ext>
              </a:extLst>
            </p:cNvPr>
            <p:cNvSpPr txBox="1"/>
            <p:nvPr/>
          </p:nvSpPr>
          <p:spPr>
            <a:xfrm>
              <a:off x="3155622" y="4347103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Ω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="" xmlns:a16="http://schemas.microsoft.com/office/drawing/2014/main" id="{1375FB98-0D4C-E5DA-97F1-08B8BADA2D1D}"/>
                </a:ext>
              </a:extLst>
            </p:cNvPr>
            <p:cNvSpPr txBox="1"/>
            <p:nvPr/>
          </p:nvSpPr>
          <p:spPr>
            <a:xfrm>
              <a:off x="891035" y="4347103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ohm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="" xmlns:a16="http://schemas.microsoft.com/office/drawing/2014/main" id="{C942076F-0E9E-E2CF-A95F-4BF2712AB004}"/>
              </a:ext>
            </a:extLst>
          </p:cNvPr>
          <p:cNvGrpSpPr/>
          <p:nvPr/>
        </p:nvGrpSpPr>
        <p:grpSpPr>
          <a:xfrm>
            <a:off x="649733" y="5328178"/>
            <a:ext cx="10419311" cy="471190"/>
            <a:chOff x="649733" y="5328178"/>
            <a:chExt cx="10419311" cy="471190"/>
          </a:xfrm>
        </p:grpSpPr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24D3C740-ACF2-892B-9CF7-CB2E446CC369}"/>
                </a:ext>
              </a:extLst>
            </p:cNvPr>
            <p:cNvSpPr txBox="1"/>
            <p:nvPr/>
          </p:nvSpPr>
          <p:spPr>
            <a:xfrm>
              <a:off x="10506265" y="5328178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Ω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418C5724-42EB-7330-A153-870D8E499F06}"/>
                </a:ext>
              </a:extLst>
            </p:cNvPr>
            <p:cNvSpPr txBox="1"/>
            <p:nvPr/>
          </p:nvSpPr>
          <p:spPr>
            <a:xfrm>
              <a:off x="10684002" y="5328178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="" xmlns:a16="http://schemas.microsoft.com/office/drawing/2014/main" id="{9FD5CD6D-0610-F16D-FAA2-F3A1BA273870}"/>
                </a:ext>
              </a:extLst>
            </p:cNvPr>
            <p:cNvSpPr txBox="1"/>
            <p:nvPr/>
          </p:nvSpPr>
          <p:spPr>
            <a:xfrm>
              <a:off x="7526921" y="5337703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kg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B1CB68D5-CC4A-46FB-69DF-32A00C1BAA66}"/>
                </a:ext>
              </a:extLst>
            </p:cNvPr>
            <p:cNvSpPr txBox="1"/>
            <p:nvPr/>
          </p:nvSpPr>
          <p:spPr>
            <a:xfrm>
              <a:off x="7815853" y="5337703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BF58D3A8-3FF2-6551-6F93-2D2A82931371}"/>
                </a:ext>
              </a:extLst>
            </p:cNvPr>
            <p:cNvSpPr txBox="1"/>
            <p:nvPr/>
          </p:nvSpPr>
          <p:spPr>
            <a:xfrm>
              <a:off x="8017459" y="5337703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605DBAB3-2DF7-11A8-B11D-F1A2E2FFDEEC}"/>
                </a:ext>
              </a:extLst>
            </p:cNvPr>
            <p:cNvSpPr txBox="1"/>
            <p:nvPr/>
          </p:nvSpPr>
          <p:spPr>
            <a:xfrm>
              <a:off x="8103184" y="5337703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AB426FC3-56EF-A174-75E3-860E5165428B}"/>
                </a:ext>
              </a:extLst>
            </p:cNvPr>
            <p:cNvSpPr txBox="1"/>
            <p:nvPr/>
          </p:nvSpPr>
          <p:spPr>
            <a:xfrm>
              <a:off x="8333374" y="5337703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="" xmlns:a16="http://schemas.microsoft.com/office/drawing/2014/main" id="{A447670C-6389-17B1-D867-2D97E37892B1}"/>
                </a:ext>
              </a:extLst>
            </p:cNvPr>
            <p:cNvSpPr txBox="1"/>
            <p:nvPr/>
          </p:nvSpPr>
          <p:spPr>
            <a:xfrm>
              <a:off x="8534990" y="5337703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="" xmlns:a16="http://schemas.microsoft.com/office/drawing/2014/main" id="{D0623874-C305-8199-F3F5-EE22C40D468E}"/>
                </a:ext>
              </a:extLst>
            </p:cNvPr>
            <p:cNvSpPr txBox="1"/>
            <p:nvPr/>
          </p:nvSpPr>
          <p:spPr>
            <a:xfrm>
              <a:off x="8620715" y="5337703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="" xmlns:a16="http://schemas.microsoft.com/office/drawing/2014/main" id="{6C70CA30-FB6E-9FBF-8BD9-5F0D15BE7A01}"/>
                </a:ext>
              </a:extLst>
            </p:cNvPr>
            <p:cNvSpPr txBox="1"/>
            <p:nvPr/>
          </p:nvSpPr>
          <p:spPr>
            <a:xfrm>
              <a:off x="8760409" y="5337703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3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62481DDF-136F-0225-03F0-7852B304FA54}"/>
                </a:ext>
              </a:extLst>
            </p:cNvPr>
            <p:cNvSpPr txBox="1"/>
            <p:nvPr/>
          </p:nvSpPr>
          <p:spPr>
            <a:xfrm>
              <a:off x="8860421" y="5337703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="" xmlns:a16="http://schemas.microsoft.com/office/drawing/2014/main" id="{1E2FF29F-87E6-9610-ED29-EB2B1F8BCF94}"/>
                </a:ext>
              </a:extLst>
            </p:cNvPr>
            <p:cNvSpPr txBox="1"/>
            <p:nvPr/>
          </p:nvSpPr>
          <p:spPr>
            <a:xfrm>
              <a:off x="8946146" y="5337703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8D542EFD-127A-CFAA-AA2D-A69E9614DF03}"/>
                </a:ext>
              </a:extLst>
            </p:cNvPr>
            <p:cNvSpPr txBox="1"/>
            <p:nvPr/>
          </p:nvSpPr>
          <p:spPr>
            <a:xfrm>
              <a:off x="9122359" y="5337703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D9DBC247-E5D7-9B03-50A3-ED92150C4265}"/>
                </a:ext>
              </a:extLst>
            </p:cNvPr>
            <p:cNvSpPr txBox="1"/>
            <p:nvPr/>
          </p:nvSpPr>
          <p:spPr>
            <a:xfrm>
              <a:off x="4391739" y="5328178"/>
              <a:ext cx="2938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electrical conductance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="" xmlns:a16="http://schemas.microsoft.com/office/drawing/2014/main" id="{0859DAAD-0EE6-91B3-83BE-DAB2866A588D}"/>
                </a:ext>
              </a:extLst>
            </p:cNvPr>
            <p:cNvSpPr txBox="1"/>
            <p:nvPr/>
          </p:nvSpPr>
          <p:spPr>
            <a:xfrm>
              <a:off x="3165147" y="5328178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D9B50573-C3E4-F2EA-0A50-C2BA6CEAAAFC}"/>
                </a:ext>
              </a:extLst>
            </p:cNvPr>
            <p:cNvSpPr txBox="1"/>
            <p:nvPr/>
          </p:nvSpPr>
          <p:spPr>
            <a:xfrm>
              <a:off x="649733" y="5328178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siemens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9E467EF9-AE56-E49D-B45F-4007A991F5EA}"/>
              </a:ext>
            </a:extLst>
          </p:cNvPr>
          <p:cNvGrpSpPr/>
          <p:nvPr/>
        </p:nvGrpSpPr>
        <p:grpSpPr>
          <a:xfrm>
            <a:off x="791815" y="5928253"/>
            <a:ext cx="10288592" cy="471190"/>
            <a:chOff x="791815" y="5928253"/>
            <a:chExt cx="10288592" cy="471190"/>
          </a:xfrm>
        </p:grpSpPr>
        <p:sp>
          <p:nvSpPr>
            <p:cNvPr id="139" name="TextBox 138">
              <a:extLst>
                <a:ext uri="{FF2B5EF4-FFF2-40B4-BE49-F238E27FC236}">
                  <a16:creationId xmlns="" xmlns:a16="http://schemas.microsoft.com/office/drawing/2014/main" id="{A3B9097B-A233-6413-2B70-8DA0C95989EE}"/>
                </a:ext>
              </a:extLst>
            </p:cNvPr>
            <p:cNvSpPr txBox="1"/>
            <p:nvPr/>
          </p:nvSpPr>
          <p:spPr>
            <a:xfrm>
              <a:off x="10497502" y="5937778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V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="" xmlns:a16="http://schemas.microsoft.com/office/drawing/2014/main" id="{5F47D476-C36E-D245-D7B2-FB19ABF34991}"/>
                </a:ext>
              </a:extLst>
            </p:cNvPr>
            <p:cNvSpPr txBox="1"/>
            <p:nvPr/>
          </p:nvSpPr>
          <p:spPr>
            <a:xfrm>
              <a:off x="10668952" y="593777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="" xmlns:a16="http://schemas.microsoft.com/office/drawing/2014/main" id="{A8F60D94-FB82-370C-1803-1CEF83311BD5}"/>
                </a:ext>
              </a:extLst>
            </p:cNvPr>
            <p:cNvSpPr txBox="1"/>
            <p:nvPr/>
          </p:nvSpPr>
          <p:spPr>
            <a:xfrm>
              <a:off x="10754677" y="5937778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="" xmlns:a16="http://schemas.microsoft.com/office/drawing/2014/main" id="{70FC0F40-3308-5576-21DD-B89E16BDF771}"/>
                </a:ext>
              </a:extLst>
            </p:cNvPr>
            <p:cNvSpPr txBox="1"/>
            <p:nvPr/>
          </p:nvSpPr>
          <p:spPr>
            <a:xfrm>
              <a:off x="7576927" y="5937778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kg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A746A282-808A-6CE6-4BBC-E3C76F2E9392}"/>
                </a:ext>
              </a:extLst>
            </p:cNvPr>
            <p:cNvSpPr txBox="1"/>
            <p:nvPr/>
          </p:nvSpPr>
          <p:spPr>
            <a:xfrm>
              <a:off x="7865859" y="593777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A1E3F2D1-84CC-4E3E-2D30-5B170FE0669C}"/>
                </a:ext>
              </a:extLst>
            </p:cNvPr>
            <p:cNvSpPr txBox="1"/>
            <p:nvPr/>
          </p:nvSpPr>
          <p:spPr>
            <a:xfrm>
              <a:off x="7951584" y="5937778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="" xmlns:a16="http://schemas.microsoft.com/office/drawing/2014/main" id="{FD2F9E3C-852F-9C03-2D11-0CA14FA8B9B1}"/>
                </a:ext>
              </a:extLst>
            </p:cNvPr>
            <p:cNvSpPr txBox="1"/>
            <p:nvPr/>
          </p:nvSpPr>
          <p:spPr>
            <a:xfrm>
              <a:off x="8181765" y="5937778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="" xmlns:a16="http://schemas.microsoft.com/office/drawing/2014/main" id="{972E562F-A72D-8708-2DA8-6F75C56A3CAB}"/>
                </a:ext>
              </a:extLst>
            </p:cNvPr>
            <p:cNvSpPr txBox="1"/>
            <p:nvPr/>
          </p:nvSpPr>
          <p:spPr>
            <a:xfrm>
              <a:off x="8281777" y="593777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="" xmlns:a16="http://schemas.microsoft.com/office/drawing/2014/main" id="{4816BDE1-1FC1-3DE4-87C9-C0F61F47BCDB}"/>
                </a:ext>
              </a:extLst>
            </p:cNvPr>
            <p:cNvSpPr txBox="1"/>
            <p:nvPr/>
          </p:nvSpPr>
          <p:spPr>
            <a:xfrm>
              <a:off x="8367502" y="5937778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E086A131-CFFC-EBD8-064A-97F740D570ED}"/>
                </a:ext>
              </a:extLst>
            </p:cNvPr>
            <p:cNvSpPr txBox="1"/>
            <p:nvPr/>
          </p:nvSpPr>
          <p:spPr>
            <a:xfrm>
              <a:off x="8507206" y="5937778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="" xmlns:a16="http://schemas.microsoft.com/office/drawing/2014/main" id="{55A57D8C-D71D-B3E9-D90D-EC2C075AA724}"/>
                </a:ext>
              </a:extLst>
            </p:cNvPr>
            <p:cNvSpPr txBox="1"/>
            <p:nvPr/>
          </p:nvSpPr>
          <p:spPr>
            <a:xfrm>
              <a:off x="8708821" y="593777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="" xmlns:a16="http://schemas.microsoft.com/office/drawing/2014/main" id="{72E6CEEB-C574-15AE-91C5-B3361360917D}"/>
                </a:ext>
              </a:extLst>
            </p:cNvPr>
            <p:cNvSpPr txBox="1"/>
            <p:nvPr/>
          </p:nvSpPr>
          <p:spPr>
            <a:xfrm>
              <a:off x="8794546" y="5937778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="" xmlns:a16="http://schemas.microsoft.com/office/drawing/2014/main" id="{06EAD92A-2DBD-D8B0-50C0-BEFB361A83E0}"/>
                </a:ext>
              </a:extLst>
            </p:cNvPr>
            <p:cNvSpPr txBox="1"/>
            <p:nvPr/>
          </p:nvSpPr>
          <p:spPr>
            <a:xfrm>
              <a:off x="8970759" y="5937778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="" xmlns:a16="http://schemas.microsoft.com/office/drawing/2014/main" id="{F0D0A000-E347-BD47-F072-634FE2B246D3}"/>
                </a:ext>
              </a:extLst>
            </p:cNvPr>
            <p:cNvSpPr txBox="1"/>
            <p:nvPr/>
          </p:nvSpPr>
          <p:spPr>
            <a:xfrm>
              <a:off x="4391739" y="5928253"/>
              <a:ext cx="18373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magnetic flux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8B188657-033C-A590-9022-663EE4DEED64}"/>
                </a:ext>
              </a:extLst>
            </p:cNvPr>
            <p:cNvSpPr txBox="1"/>
            <p:nvPr/>
          </p:nvSpPr>
          <p:spPr>
            <a:xfrm>
              <a:off x="3053229" y="5928253"/>
              <a:ext cx="570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Wb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="" xmlns:a16="http://schemas.microsoft.com/office/drawing/2014/main" id="{4DE11E53-6CE9-C5DD-A6F2-93E3855D449D}"/>
                </a:ext>
              </a:extLst>
            </p:cNvPr>
            <p:cNvSpPr txBox="1"/>
            <p:nvPr/>
          </p:nvSpPr>
          <p:spPr>
            <a:xfrm>
              <a:off x="791815" y="5928253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weber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Derived Units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BBC1DF-0769-88D5-41B7-080E8E0C2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34F7C4AC-A3B6-6DA5-22E7-702787CD6B4A}"/>
              </a:ext>
            </a:extLst>
          </p:cNvPr>
          <p:cNvGrpSpPr/>
          <p:nvPr/>
        </p:nvGrpSpPr>
        <p:grpSpPr>
          <a:xfrm>
            <a:off x="217110" y="868241"/>
            <a:ext cx="11760482" cy="5635135"/>
            <a:chOff x="217110" y="868241"/>
            <a:chExt cx="11760482" cy="5635135"/>
          </a:xfrm>
        </p:grpSpPr>
        <p:grpSp>
          <p:nvGrpSpPr>
            <p:cNvPr id="131" name="Group 130">
              <a:extLst>
                <a:ext uri="{FF2B5EF4-FFF2-40B4-BE49-F238E27FC236}">
                  <a16:creationId xmlns="" xmlns:a16="http://schemas.microsoft.com/office/drawing/2014/main" id="{20093129-852C-8716-3F6F-A68FADD33B3B}"/>
                </a:ext>
              </a:extLst>
            </p:cNvPr>
            <p:cNvGrpSpPr/>
            <p:nvPr/>
          </p:nvGrpSpPr>
          <p:grpSpPr>
            <a:xfrm>
              <a:off x="217110" y="868241"/>
              <a:ext cx="11760482" cy="5635135"/>
              <a:chOff x="217110" y="868241"/>
              <a:chExt cx="11760482" cy="5635135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46B3F1FA-B992-D836-3D84-5C48767D7C41}"/>
                  </a:ext>
                </a:extLst>
              </p:cNvPr>
              <p:cNvSpPr/>
              <p:nvPr/>
            </p:nvSpPr>
            <p:spPr>
              <a:xfrm>
                <a:off x="223461" y="874591"/>
                <a:ext cx="2088370" cy="857093"/>
              </a:xfrm>
              <a:custGeom>
                <a:avLst/>
                <a:gdLst>
                  <a:gd name="connsiteX0" fmla="*/ -20 w 2088370"/>
                  <a:gd name="connsiteY0" fmla="*/ -87 h 857093"/>
                  <a:gd name="connsiteX1" fmla="*/ 2088351 w 2088370"/>
                  <a:gd name="connsiteY1" fmla="*/ -87 h 857093"/>
                  <a:gd name="connsiteX2" fmla="*/ 2088351 w 2088370"/>
                  <a:gd name="connsiteY2" fmla="*/ 857007 h 857093"/>
                  <a:gd name="connsiteX3" fmla="*/ -20 w 2088370"/>
                  <a:gd name="connsiteY3" fmla="*/ 857007 h 85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0" h="857093">
                    <a:moveTo>
                      <a:pt x="-20" y="-87"/>
                    </a:moveTo>
                    <a:lnTo>
                      <a:pt x="2088351" y="-87"/>
                    </a:lnTo>
                    <a:lnTo>
                      <a:pt x="2088351" y="857007"/>
                    </a:lnTo>
                    <a:lnTo>
                      <a:pt x="-20" y="857007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C09E01F0-3903-6E3C-A52D-2479C1A7E847}"/>
                  </a:ext>
                </a:extLst>
              </p:cNvPr>
              <p:cNvSpPr/>
              <p:nvPr/>
            </p:nvSpPr>
            <p:spPr>
              <a:xfrm>
                <a:off x="2311831" y="874591"/>
                <a:ext cx="2088375" cy="857093"/>
              </a:xfrm>
              <a:custGeom>
                <a:avLst/>
                <a:gdLst>
                  <a:gd name="connsiteX0" fmla="*/ -20 w 2088375"/>
                  <a:gd name="connsiteY0" fmla="*/ -87 h 857093"/>
                  <a:gd name="connsiteX1" fmla="*/ 2088355 w 2088375"/>
                  <a:gd name="connsiteY1" fmla="*/ -87 h 857093"/>
                  <a:gd name="connsiteX2" fmla="*/ 2088355 w 2088375"/>
                  <a:gd name="connsiteY2" fmla="*/ 857007 h 857093"/>
                  <a:gd name="connsiteX3" fmla="*/ -20 w 2088375"/>
                  <a:gd name="connsiteY3" fmla="*/ 857007 h 85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857093">
                    <a:moveTo>
                      <a:pt x="-20" y="-87"/>
                    </a:moveTo>
                    <a:lnTo>
                      <a:pt x="2088355" y="-87"/>
                    </a:lnTo>
                    <a:lnTo>
                      <a:pt x="2088355" y="857007"/>
                    </a:lnTo>
                    <a:lnTo>
                      <a:pt x="-20" y="857007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0D3EEB4A-C9AD-CD6B-4282-BBF58509A0FF}"/>
                  </a:ext>
                </a:extLst>
              </p:cNvPr>
              <p:cNvSpPr/>
              <p:nvPr/>
            </p:nvSpPr>
            <p:spPr>
              <a:xfrm>
                <a:off x="4400206" y="874591"/>
                <a:ext cx="2960827" cy="857093"/>
              </a:xfrm>
              <a:custGeom>
                <a:avLst/>
                <a:gdLst>
                  <a:gd name="connsiteX0" fmla="*/ -20 w 2960827"/>
                  <a:gd name="connsiteY0" fmla="*/ -87 h 857093"/>
                  <a:gd name="connsiteX1" fmla="*/ 2960808 w 2960827"/>
                  <a:gd name="connsiteY1" fmla="*/ -87 h 857093"/>
                  <a:gd name="connsiteX2" fmla="*/ 2960808 w 2960827"/>
                  <a:gd name="connsiteY2" fmla="*/ 857007 h 857093"/>
                  <a:gd name="connsiteX3" fmla="*/ -20 w 2960827"/>
                  <a:gd name="connsiteY3" fmla="*/ 857007 h 85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7" h="857093">
                    <a:moveTo>
                      <a:pt x="-20" y="-87"/>
                    </a:moveTo>
                    <a:lnTo>
                      <a:pt x="2960808" y="-87"/>
                    </a:lnTo>
                    <a:lnTo>
                      <a:pt x="2960808" y="857007"/>
                    </a:lnTo>
                    <a:lnTo>
                      <a:pt x="-20" y="857007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30C02AA8-7888-388A-0CEB-30DFC85E5B94}"/>
                  </a:ext>
                </a:extLst>
              </p:cNvPr>
              <p:cNvSpPr/>
              <p:nvPr/>
            </p:nvSpPr>
            <p:spPr>
              <a:xfrm>
                <a:off x="7361034" y="874591"/>
                <a:ext cx="2250262" cy="857093"/>
              </a:xfrm>
              <a:custGeom>
                <a:avLst/>
                <a:gdLst>
                  <a:gd name="connsiteX0" fmla="*/ -20 w 2250262"/>
                  <a:gd name="connsiteY0" fmla="*/ -87 h 857093"/>
                  <a:gd name="connsiteX1" fmla="*/ 2250242 w 2250262"/>
                  <a:gd name="connsiteY1" fmla="*/ -87 h 857093"/>
                  <a:gd name="connsiteX2" fmla="*/ 2250242 w 2250262"/>
                  <a:gd name="connsiteY2" fmla="*/ 857007 h 857093"/>
                  <a:gd name="connsiteX3" fmla="*/ -20 w 2250262"/>
                  <a:gd name="connsiteY3" fmla="*/ 857007 h 85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262" h="857093">
                    <a:moveTo>
                      <a:pt x="-20" y="-87"/>
                    </a:moveTo>
                    <a:lnTo>
                      <a:pt x="2250242" y="-87"/>
                    </a:lnTo>
                    <a:lnTo>
                      <a:pt x="2250242" y="857007"/>
                    </a:lnTo>
                    <a:lnTo>
                      <a:pt x="-20" y="857007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198EBBA8-0872-2DB1-D7F3-9EB2ED0E2357}"/>
                  </a:ext>
                </a:extLst>
              </p:cNvPr>
              <p:cNvSpPr/>
              <p:nvPr/>
            </p:nvSpPr>
            <p:spPr>
              <a:xfrm>
                <a:off x="9611296" y="874591"/>
                <a:ext cx="2356770" cy="857093"/>
              </a:xfrm>
              <a:custGeom>
                <a:avLst/>
                <a:gdLst>
                  <a:gd name="connsiteX0" fmla="*/ -20 w 2356770"/>
                  <a:gd name="connsiteY0" fmla="*/ -87 h 857093"/>
                  <a:gd name="connsiteX1" fmla="*/ 2356751 w 2356770"/>
                  <a:gd name="connsiteY1" fmla="*/ -87 h 857093"/>
                  <a:gd name="connsiteX2" fmla="*/ 2356751 w 2356770"/>
                  <a:gd name="connsiteY2" fmla="*/ 857007 h 857093"/>
                  <a:gd name="connsiteX3" fmla="*/ -20 w 2356770"/>
                  <a:gd name="connsiteY3" fmla="*/ 857007 h 85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6770" h="857093">
                    <a:moveTo>
                      <a:pt x="-20" y="-87"/>
                    </a:moveTo>
                    <a:lnTo>
                      <a:pt x="2356751" y="-87"/>
                    </a:lnTo>
                    <a:lnTo>
                      <a:pt x="2356751" y="857007"/>
                    </a:lnTo>
                    <a:lnTo>
                      <a:pt x="-20" y="857007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67F45994-B34C-2F50-1E73-3A8051A35B4A}"/>
                  </a:ext>
                </a:extLst>
              </p:cNvPr>
              <p:cNvSpPr/>
              <p:nvPr/>
            </p:nvSpPr>
            <p:spPr>
              <a:xfrm>
                <a:off x="223461" y="1731685"/>
                <a:ext cx="2088370" cy="857097"/>
              </a:xfrm>
              <a:custGeom>
                <a:avLst/>
                <a:gdLst>
                  <a:gd name="connsiteX0" fmla="*/ -20 w 2088370"/>
                  <a:gd name="connsiteY0" fmla="*/ -87 h 857097"/>
                  <a:gd name="connsiteX1" fmla="*/ 2088351 w 2088370"/>
                  <a:gd name="connsiteY1" fmla="*/ -87 h 857097"/>
                  <a:gd name="connsiteX2" fmla="*/ 2088351 w 2088370"/>
                  <a:gd name="connsiteY2" fmla="*/ 857011 h 857097"/>
                  <a:gd name="connsiteX3" fmla="*/ -20 w 2088370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0" h="857097">
                    <a:moveTo>
                      <a:pt x="-20" y="-87"/>
                    </a:moveTo>
                    <a:lnTo>
                      <a:pt x="2088351" y="-87"/>
                    </a:lnTo>
                    <a:lnTo>
                      <a:pt x="2088351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8C9FE48E-24B8-B0D5-30C7-416A0221647D}"/>
                  </a:ext>
                </a:extLst>
              </p:cNvPr>
              <p:cNvSpPr/>
              <p:nvPr/>
            </p:nvSpPr>
            <p:spPr>
              <a:xfrm>
                <a:off x="2311831" y="1731685"/>
                <a:ext cx="2088375" cy="857097"/>
              </a:xfrm>
              <a:custGeom>
                <a:avLst/>
                <a:gdLst>
                  <a:gd name="connsiteX0" fmla="*/ -20 w 2088375"/>
                  <a:gd name="connsiteY0" fmla="*/ -87 h 857097"/>
                  <a:gd name="connsiteX1" fmla="*/ 2088355 w 2088375"/>
                  <a:gd name="connsiteY1" fmla="*/ -87 h 857097"/>
                  <a:gd name="connsiteX2" fmla="*/ 2088355 w 2088375"/>
                  <a:gd name="connsiteY2" fmla="*/ 857011 h 857097"/>
                  <a:gd name="connsiteX3" fmla="*/ -20 w 2088375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857097">
                    <a:moveTo>
                      <a:pt x="-20" y="-87"/>
                    </a:moveTo>
                    <a:lnTo>
                      <a:pt x="2088355" y="-87"/>
                    </a:lnTo>
                    <a:lnTo>
                      <a:pt x="2088355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63979A66-AF59-D845-A24B-30F4F959169C}"/>
                  </a:ext>
                </a:extLst>
              </p:cNvPr>
              <p:cNvSpPr/>
              <p:nvPr/>
            </p:nvSpPr>
            <p:spPr>
              <a:xfrm>
                <a:off x="4400206" y="1731685"/>
                <a:ext cx="2960827" cy="857097"/>
              </a:xfrm>
              <a:custGeom>
                <a:avLst/>
                <a:gdLst>
                  <a:gd name="connsiteX0" fmla="*/ -20 w 2960827"/>
                  <a:gd name="connsiteY0" fmla="*/ -87 h 857097"/>
                  <a:gd name="connsiteX1" fmla="*/ 2960808 w 2960827"/>
                  <a:gd name="connsiteY1" fmla="*/ -87 h 857097"/>
                  <a:gd name="connsiteX2" fmla="*/ 2960808 w 2960827"/>
                  <a:gd name="connsiteY2" fmla="*/ 857011 h 857097"/>
                  <a:gd name="connsiteX3" fmla="*/ -20 w 2960827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7" h="857097">
                    <a:moveTo>
                      <a:pt x="-20" y="-87"/>
                    </a:moveTo>
                    <a:lnTo>
                      <a:pt x="2960808" y="-87"/>
                    </a:lnTo>
                    <a:lnTo>
                      <a:pt x="2960808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8B80643F-EE6F-B829-7E81-A23386FE4FEB}"/>
                  </a:ext>
                </a:extLst>
              </p:cNvPr>
              <p:cNvSpPr/>
              <p:nvPr/>
            </p:nvSpPr>
            <p:spPr>
              <a:xfrm>
                <a:off x="7361034" y="1731685"/>
                <a:ext cx="2250262" cy="857097"/>
              </a:xfrm>
              <a:custGeom>
                <a:avLst/>
                <a:gdLst>
                  <a:gd name="connsiteX0" fmla="*/ -20 w 2250262"/>
                  <a:gd name="connsiteY0" fmla="*/ -87 h 857097"/>
                  <a:gd name="connsiteX1" fmla="*/ 2250242 w 2250262"/>
                  <a:gd name="connsiteY1" fmla="*/ -87 h 857097"/>
                  <a:gd name="connsiteX2" fmla="*/ 2250242 w 2250262"/>
                  <a:gd name="connsiteY2" fmla="*/ 857011 h 857097"/>
                  <a:gd name="connsiteX3" fmla="*/ -20 w 2250262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262" h="857097">
                    <a:moveTo>
                      <a:pt x="-20" y="-87"/>
                    </a:moveTo>
                    <a:lnTo>
                      <a:pt x="2250242" y="-87"/>
                    </a:lnTo>
                    <a:lnTo>
                      <a:pt x="2250242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F9F29FE5-44D3-66B6-6302-BD249534298E}"/>
                  </a:ext>
                </a:extLst>
              </p:cNvPr>
              <p:cNvSpPr/>
              <p:nvPr/>
            </p:nvSpPr>
            <p:spPr>
              <a:xfrm>
                <a:off x="9611296" y="1731685"/>
                <a:ext cx="2356770" cy="857097"/>
              </a:xfrm>
              <a:custGeom>
                <a:avLst/>
                <a:gdLst>
                  <a:gd name="connsiteX0" fmla="*/ -20 w 2356770"/>
                  <a:gd name="connsiteY0" fmla="*/ -87 h 857097"/>
                  <a:gd name="connsiteX1" fmla="*/ 2356751 w 2356770"/>
                  <a:gd name="connsiteY1" fmla="*/ -87 h 857097"/>
                  <a:gd name="connsiteX2" fmla="*/ 2356751 w 2356770"/>
                  <a:gd name="connsiteY2" fmla="*/ 857011 h 857097"/>
                  <a:gd name="connsiteX3" fmla="*/ -20 w 2356770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6770" h="857097">
                    <a:moveTo>
                      <a:pt x="-20" y="-87"/>
                    </a:moveTo>
                    <a:lnTo>
                      <a:pt x="2356751" y="-87"/>
                    </a:lnTo>
                    <a:lnTo>
                      <a:pt x="2356751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F5DE4B67-F3A6-4F92-569D-3E7631D50375}"/>
                  </a:ext>
                </a:extLst>
              </p:cNvPr>
              <p:cNvSpPr/>
              <p:nvPr/>
            </p:nvSpPr>
            <p:spPr>
              <a:xfrm>
                <a:off x="223461" y="2588782"/>
                <a:ext cx="2088370" cy="476173"/>
              </a:xfrm>
              <a:custGeom>
                <a:avLst/>
                <a:gdLst>
                  <a:gd name="connsiteX0" fmla="*/ -20 w 2088370"/>
                  <a:gd name="connsiteY0" fmla="*/ -87 h 476173"/>
                  <a:gd name="connsiteX1" fmla="*/ 2088351 w 2088370"/>
                  <a:gd name="connsiteY1" fmla="*/ -87 h 476173"/>
                  <a:gd name="connsiteX2" fmla="*/ 2088351 w 2088370"/>
                  <a:gd name="connsiteY2" fmla="*/ 476087 h 476173"/>
                  <a:gd name="connsiteX3" fmla="*/ -20 w 2088370"/>
                  <a:gd name="connsiteY3" fmla="*/ 476087 h 47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0" h="476173">
                    <a:moveTo>
                      <a:pt x="-20" y="-87"/>
                    </a:moveTo>
                    <a:lnTo>
                      <a:pt x="2088351" y="-87"/>
                    </a:lnTo>
                    <a:lnTo>
                      <a:pt x="2088351" y="476087"/>
                    </a:lnTo>
                    <a:lnTo>
                      <a:pt x="-20" y="47608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F547C903-EA69-8A24-0375-AE477553A34B}"/>
                  </a:ext>
                </a:extLst>
              </p:cNvPr>
              <p:cNvSpPr/>
              <p:nvPr/>
            </p:nvSpPr>
            <p:spPr>
              <a:xfrm>
                <a:off x="2311831" y="2588782"/>
                <a:ext cx="2088375" cy="476173"/>
              </a:xfrm>
              <a:custGeom>
                <a:avLst/>
                <a:gdLst>
                  <a:gd name="connsiteX0" fmla="*/ -20 w 2088375"/>
                  <a:gd name="connsiteY0" fmla="*/ -87 h 476173"/>
                  <a:gd name="connsiteX1" fmla="*/ 2088355 w 2088375"/>
                  <a:gd name="connsiteY1" fmla="*/ -87 h 476173"/>
                  <a:gd name="connsiteX2" fmla="*/ 2088355 w 2088375"/>
                  <a:gd name="connsiteY2" fmla="*/ 476087 h 476173"/>
                  <a:gd name="connsiteX3" fmla="*/ -20 w 2088375"/>
                  <a:gd name="connsiteY3" fmla="*/ 476087 h 47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476173">
                    <a:moveTo>
                      <a:pt x="-20" y="-87"/>
                    </a:moveTo>
                    <a:lnTo>
                      <a:pt x="2088355" y="-87"/>
                    </a:lnTo>
                    <a:lnTo>
                      <a:pt x="2088355" y="476087"/>
                    </a:lnTo>
                    <a:lnTo>
                      <a:pt x="-20" y="47608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6CF53A5A-C0B8-7086-10FB-03FF492FFB73}"/>
                  </a:ext>
                </a:extLst>
              </p:cNvPr>
              <p:cNvSpPr/>
              <p:nvPr/>
            </p:nvSpPr>
            <p:spPr>
              <a:xfrm>
                <a:off x="4400206" y="2588782"/>
                <a:ext cx="2960827" cy="476173"/>
              </a:xfrm>
              <a:custGeom>
                <a:avLst/>
                <a:gdLst>
                  <a:gd name="connsiteX0" fmla="*/ -20 w 2960827"/>
                  <a:gd name="connsiteY0" fmla="*/ -87 h 476173"/>
                  <a:gd name="connsiteX1" fmla="*/ 2960808 w 2960827"/>
                  <a:gd name="connsiteY1" fmla="*/ -87 h 476173"/>
                  <a:gd name="connsiteX2" fmla="*/ 2960808 w 2960827"/>
                  <a:gd name="connsiteY2" fmla="*/ 476087 h 476173"/>
                  <a:gd name="connsiteX3" fmla="*/ -20 w 2960827"/>
                  <a:gd name="connsiteY3" fmla="*/ 476087 h 47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7" h="476173">
                    <a:moveTo>
                      <a:pt x="-20" y="-87"/>
                    </a:moveTo>
                    <a:lnTo>
                      <a:pt x="2960808" y="-87"/>
                    </a:lnTo>
                    <a:lnTo>
                      <a:pt x="2960808" y="476087"/>
                    </a:lnTo>
                    <a:lnTo>
                      <a:pt x="-20" y="47608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E472B532-DB23-40F3-EF5E-5FFBE7DA78B1}"/>
                  </a:ext>
                </a:extLst>
              </p:cNvPr>
              <p:cNvSpPr/>
              <p:nvPr/>
            </p:nvSpPr>
            <p:spPr>
              <a:xfrm>
                <a:off x="7361034" y="2588782"/>
                <a:ext cx="2250262" cy="476173"/>
              </a:xfrm>
              <a:custGeom>
                <a:avLst/>
                <a:gdLst>
                  <a:gd name="connsiteX0" fmla="*/ -20 w 2250262"/>
                  <a:gd name="connsiteY0" fmla="*/ -87 h 476173"/>
                  <a:gd name="connsiteX1" fmla="*/ 2250242 w 2250262"/>
                  <a:gd name="connsiteY1" fmla="*/ -87 h 476173"/>
                  <a:gd name="connsiteX2" fmla="*/ 2250242 w 2250262"/>
                  <a:gd name="connsiteY2" fmla="*/ 476087 h 476173"/>
                  <a:gd name="connsiteX3" fmla="*/ -20 w 2250262"/>
                  <a:gd name="connsiteY3" fmla="*/ 476087 h 47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262" h="476173">
                    <a:moveTo>
                      <a:pt x="-20" y="-87"/>
                    </a:moveTo>
                    <a:lnTo>
                      <a:pt x="2250242" y="-87"/>
                    </a:lnTo>
                    <a:lnTo>
                      <a:pt x="2250242" y="476087"/>
                    </a:lnTo>
                    <a:lnTo>
                      <a:pt x="-20" y="47608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7EA6887A-59FA-BFC1-B3A0-ECF10C2D8C06}"/>
                  </a:ext>
                </a:extLst>
              </p:cNvPr>
              <p:cNvSpPr/>
              <p:nvPr/>
            </p:nvSpPr>
            <p:spPr>
              <a:xfrm>
                <a:off x="9611296" y="2588782"/>
                <a:ext cx="2356770" cy="476173"/>
              </a:xfrm>
              <a:custGeom>
                <a:avLst/>
                <a:gdLst>
                  <a:gd name="connsiteX0" fmla="*/ -20 w 2356770"/>
                  <a:gd name="connsiteY0" fmla="*/ -87 h 476173"/>
                  <a:gd name="connsiteX1" fmla="*/ 2356751 w 2356770"/>
                  <a:gd name="connsiteY1" fmla="*/ -87 h 476173"/>
                  <a:gd name="connsiteX2" fmla="*/ 2356751 w 2356770"/>
                  <a:gd name="connsiteY2" fmla="*/ 476087 h 476173"/>
                  <a:gd name="connsiteX3" fmla="*/ -20 w 2356770"/>
                  <a:gd name="connsiteY3" fmla="*/ 476087 h 47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6770" h="476173">
                    <a:moveTo>
                      <a:pt x="-20" y="-87"/>
                    </a:moveTo>
                    <a:lnTo>
                      <a:pt x="2356751" y="-87"/>
                    </a:lnTo>
                    <a:lnTo>
                      <a:pt x="2356751" y="476087"/>
                    </a:lnTo>
                    <a:lnTo>
                      <a:pt x="-20" y="47608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85E1246B-AFE5-32DE-9245-E2AE930EFF93}"/>
                  </a:ext>
                </a:extLst>
              </p:cNvPr>
              <p:cNvSpPr/>
              <p:nvPr/>
            </p:nvSpPr>
            <p:spPr>
              <a:xfrm>
                <a:off x="223461" y="3064956"/>
                <a:ext cx="2088370" cy="857097"/>
              </a:xfrm>
              <a:custGeom>
                <a:avLst/>
                <a:gdLst>
                  <a:gd name="connsiteX0" fmla="*/ -20 w 2088370"/>
                  <a:gd name="connsiteY0" fmla="*/ -87 h 857097"/>
                  <a:gd name="connsiteX1" fmla="*/ 2088351 w 2088370"/>
                  <a:gd name="connsiteY1" fmla="*/ -87 h 857097"/>
                  <a:gd name="connsiteX2" fmla="*/ 2088351 w 2088370"/>
                  <a:gd name="connsiteY2" fmla="*/ 857011 h 857097"/>
                  <a:gd name="connsiteX3" fmla="*/ -20 w 2088370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0" h="857097">
                    <a:moveTo>
                      <a:pt x="-20" y="-87"/>
                    </a:moveTo>
                    <a:lnTo>
                      <a:pt x="2088351" y="-87"/>
                    </a:lnTo>
                    <a:lnTo>
                      <a:pt x="2088351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F9FE5FE2-488C-1B47-C1BA-C6232F212CBD}"/>
                  </a:ext>
                </a:extLst>
              </p:cNvPr>
              <p:cNvSpPr/>
              <p:nvPr/>
            </p:nvSpPr>
            <p:spPr>
              <a:xfrm>
                <a:off x="2311831" y="3064956"/>
                <a:ext cx="2088375" cy="857097"/>
              </a:xfrm>
              <a:custGeom>
                <a:avLst/>
                <a:gdLst>
                  <a:gd name="connsiteX0" fmla="*/ -20 w 2088375"/>
                  <a:gd name="connsiteY0" fmla="*/ -87 h 857097"/>
                  <a:gd name="connsiteX1" fmla="*/ 2088355 w 2088375"/>
                  <a:gd name="connsiteY1" fmla="*/ -87 h 857097"/>
                  <a:gd name="connsiteX2" fmla="*/ 2088355 w 2088375"/>
                  <a:gd name="connsiteY2" fmla="*/ 857011 h 857097"/>
                  <a:gd name="connsiteX3" fmla="*/ -20 w 2088375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857097">
                    <a:moveTo>
                      <a:pt x="-20" y="-87"/>
                    </a:moveTo>
                    <a:lnTo>
                      <a:pt x="2088355" y="-87"/>
                    </a:lnTo>
                    <a:lnTo>
                      <a:pt x="2088355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FE0E6386-A273-F584-DD6E-002447F29D8B}"/>
                  </a:ext>
                </a:extLst>
              </p:cNvPr>
              <p:cNvSpPr/>
              <p:nvPr/>
            </p:nvSpPr>
            <p:spPr>
              <a:xfrm>
                <a:off x="4400206" y="3064956"/>
                <a:ext cx="2960827" cy="857097"/>
              </a:xfrm>
              <a:custGeom>
                <a:avLst/>
                <a:gdLst>
                  <a:gd name="connsiteX0" fmla="*/ -20 w 2960827"/>
                  <a:gd name="connsiteY0" fmla="*/ -87 h 857097"/>
                  <a:gd name="connsiteX1" fmla="*/ 2960808 w 2960827"/>
                  <a:gd name="connsiteY1" fmla="*/ -87 h 857097"/>
                  <a:gd name="connsiteX2" fmla="*/ 2960808 w 2960827"/>
                  <a:gd name="connsiteY2" fmla="*/ 857011 h 857097"/>
                  <a:gd name="connsiteX3" fmla="*/ -20 w 2960827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7" h="857097">
                    <a:moveTo>
                      <a:pt x="-20" y="-87"/>
                    </a:moveTo>
                    <a:lnTo>
                      <a:pt x="2960808" y="-87"/>
                    </a:lnTo>
                    <a:lnTo>
                      <a:pt x="2960808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9DAB647E-A129-EF64-4180-3FF1C35D0D7D}"/>
                  </a:ext>
                </a:extLst>
              </p:cNvPr>
              <p:cNvSpPr/>
              <p:nvPr/>
            </p:nvSpPr>
            <p:spPr>
              <a:xfrm>
                <a:off x="7361034" y="3064956"/>
                <a:ext cx="2250262" cy="857097"/>
              </a:xfrm>
              <a:custGeom>
                <a:avLst/>
                <a:gdLst>
                  <a:gd name="connsiteX0" fmla="*/ -20 w 2250262"/>
                  <a:gd name="connsiteY0" fmla="*/ -87 h 857097"/>
                  <a:gd name="connsiteX1" fmla="*/ 2250242 w 2250262"/>
                  <a:gd name="connsiteY1" fmla="*/ -87 h 857097"/>
                  <a:gd name="connsiteX2" fmla="*/ 2250242 w 2250262"/>
                  <a:gd name="connsiteY2" fmla="*/ 857011 h 857097"/>
                  <a:gd name="connsiteX3" fmla="*/ -20 w 2250262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262" h="857097">
                    <a:moveTo>
                      <a:pt x="-20" y="-87"/>
                    </a:moveTo>
                    <a:lnTo>
                      <a:pt x="2250242" y="-87"/>
                    </a:lnTo>
                    <a:lnTo>
                      <a:pt x="2250242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CD682027-DF9A-993F-107C-DCD5258B7EC2}"/>
                  </a:ext>
                </a:extLst>
              </p:cNvPr>
              <p:cNvSpPr/>
              <p:nvPr/>
            </p:nvSpPr>
            <p:spPr>
              <a:xfrm>
                <a:off x="9611296" y="3064956"/>
                <a:ext cx="2356770" cy="857097"/>
              </a:xfrm>
              <a:custGeom>
                <a:avLst/>
                <a:gdLst>
                  <a:gd name="connsiteX0" fmla="*/ -20 w 2356770"/>
                  <a:gd name="connsiteY0" fmla="*/ -87 h 857097"/>
                  <a:gd name="connsiteX1" fmla="*/ 2356751 w 2356770"/>
                  <a:gd name="connsiteY1" fmla="*/ -87 h 857097"/>
                  <a:gd name="connsiteX2" fmla="*/ 2356751 w 2356770"/>
                  <a:gd name="connsiteY2" fmla="*/ 857011 h 857097"/>
                  <a:gd name="connsiteX3" fmla="*/ -20 w 2356770"/>
                  <a:gd name="connsiteY3" fmla="*/ 857011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6770" h="857097">
                    <a:moveTo>
                      <a:pt x="-20" y="-87"/>
                    </a:moveTo>
                    <a:lnTo>
                      <a:pt x="2356751" y="-87"/>
                    </a:lnTo>
                    <a:lnTo>
                      <a:pt x="2356751" y="857011"/>
                    </a:lnTo>
                    <a:lnTo>
                      <a:pt x="-20" y="857011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9F2114EA-5624-0EAA-6A59-6DD68BE1C737}"/>
                  </a:ext>
                </a:extLst>
              </p:cNvPr>
              <p:cNvSpPr/>
              <p:nvPr/>
            </p:nvSpPr>
            <p:spPr>
              <a:xfrm>
                <a:off x="223461" y="3922054"/>
                <a:ext cx="2088370" cy="476164"/>
              </a:xfrm>
              <a:custGeom>
                <a:avLst/>
                <a:gdLst>
                  <a:gd name="connsiteX0" fmla="*/ -20 w 2088370"/>
                  <a:gd name="connsiteY0" fmla="*/ -87 h 476164"/>
                  <a:gd name="connsiteX1" fmla="*/ 2088351 w 2088370"/>
                  <a:gd name="connsiteY1" fmla="*/ -87 h 476164"/>
                  <a:gd name="connsiteX2" fmla="*/ 2088351 w 2088370"/>
                  <a:gd name="connsiteY2" fmla="*/ 476077 h 476164"/>
                  <a:gd name="connsiteX3" fmla="*/ -20 w 2088370"/>
                  <a:gd name="connsiteY3" fmla="*/ 476077 h 47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0" h="476164">
                    <a:moveTo>
                      <a:pt x="-20" y="-87"/>
                    </a:moveTo>
                    <a:lnTo>
                      <a:pt x="2088351" y="-87"/>
                    </a:lnTo>
                    <a:lnTo>
                      <a:pt x="2088351" y="476077"/>
                    </a:lnTo>
                    <a:lnTo>
                      <a:pt x="-20" y="47607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D988F6CE-33C8-1069-694D-ECA5787D4A39}"/>
                  </a:ext>
                </a:extLst>
              </p:cNvPr>
              <p:cNvSpPr/>
              <p:nvPr/>
            </p:nvSpPr>
            <p:spPr>
              <a:xfrm>
                <a:off x="2311831" y="3922054"/>
                <a:ext cx="2088375" cy="476164"/>
              </a:xfrm>
              <a:custGeom>
                <a:avLst/>
                <a:gdLst>
                  <a:gd name="connsiteX0" fmla="*/ -20 w 2088375"/>
                  <a:gd name="connsiteY0" fmla="*/ -87 h 476164"/>
                  <a:gd name="connsiteX1" fmla="*/ 2088355 w 2088375"/>
                  <a:gd name="connsiteY1" fmla="*/ -87 h 476164"/>
                  <a:gd name="connsiteX2" fmla="*/ 2088355 w 2088375"/>
                  <a:gd name="connsiteY2" fmla="*/ 476077 h 476164"/>
                  <a:gd name="connsiteX3" fmla="*/ -20 w 2088375"/>
                  <a:gd name="connsiteY3" fmla="*/ 476077 h 47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476164">
                    <a:moveTo>
                      <a:pt x="-20" y="-87"/>
                    </a:moveTo>
                    <a:lnTo>
                      <a:pt x="2088355" y="-87"/>
                    </a:lnTo>
                    <a:lnTo>
                      <a:pt x="2088355" y="476077"/>
                    </a:lnTo>
                    <a:lnTo>
                      <a:pt x="-20" y="47607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44C02680-02B1-324A-D7C3-2648A776C636}"/>
                  </a:ext>
                </a:extLst>
              </p:cNvPr>
              <p:cNvSpPr/>
              <p:nvPr/>
            </p:nvSpPr>
            <p:spPr>
              <a:xfrm>
                <a:off x="4400206" y="3922054"/>
                <a:ext cx="2960827" cy="476164"/>
              </a:xfrm>
              <a:custGeom>
                <a:avLst/>
                <a:gdLst>
                  <a:gd name="connsiteX0" fmla="*/ -20 w 2960827"/>
                  <a:gd name="connsiteY0" fmla="*/ -87 h 476164"/>
                  <a:gd name="connsiteX1" fmla="*/ 2960808 w 2960827"/>
                  <a:gd name="connsiteY1" fmla="*/ -87 h 476164"/>
                  <a:gd name="connsiteX2" fmla="*/ 2960808 w 2960827"/>
                  <a:gd name="connsiteY2" fmla="*/ 476077 h 476164"/>
                  <a:gd name="connsiteX3" fmla="*/ -20 w 2960827"/>
                  <a:gd name="connsiteY3" fmla="*/ 476077 h 47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7" h="476164">
                    <a:moveTo>
                      <a:pt x="-20" y="-87"/>
                    </a:moveTo>
                    <a:lnTo>
                      <a:pt x="2960808" y="-87"/>
                    </a:lnTo>
                    <a:lnTo>
                      <a:pt x="2960808" y="476077"/>
                    </a:lnTo>
                    <a:lnTo>
                      <a:pt x="-20" y="47607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283B6B4F-B050-5AC5-3488-44B17ECC6360}"/>
                  </a:ext>
                </a:extLst>
              </p:cNvPr>
              <p:cNvSpPr/>
              <p:nvPr/>
            </p:nvSpPr>
            <p:spPr>
              <a:xfrm>
                <a:off x="7361034" y="3922054"/>
                <a:ext cx="2250262" cy="476164"/>
              </a:xfrm>
              <a:custGeom>
                <a:avLst/>
                <a:gdLst>
                  <a:gd name="connsiteX0" fmla="*/ -20 w 2250262"/>
                  <a:gd name="connsiteY0" fmla="*/ -87 h 476164"/>
                  <a:gd name="connsiteX1" fmla="*/ 2250242 w 2250262"/>
                  <a:gd name="connsiteY1" fmla="*/ -87 h 476164"/>
                  <a:gd name="connsiteX2" fmla="*/ 2250242 w 2250262"/>
                  <a:gd name="connsiteY2" fmla="*/ 476077 h 476164"/>
                  <a:gd name="connsiteX3" fmla="*/ -20 w 2250262"/>
                  <a:gd name="connsiteY3" fmla="*/ 476077 h 47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262" h="476164">
                    <a:moveTo>
                      <a:pt x="-20" y="-87"/>
                    </a:moveTo>
                    <a:lnTo>
                      <a:pt x="2250242" y="-87"/>
                    </a:lnTo>
                    <a:lnTo>
                      <a:pt x="2250242" y="476077"/>
                    </a:lnTo>
                    <a:lnTo>
                      <a:pt x="-20" y="47607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72BD79E3-333A-EB66-2C5C-DC2BD2D13E44}"/>
                  </a:ext>
                </a:extLst>
              </p:cNvPr>
              <p:cNvSpPr/>
              <p:nvPr/>
            </p:nvSpPr>
            <p:spPr>
              <a:xfrm>
                <a:off x="9611296" y="3922054"/>
                <a:ext cx="2356770" cy="476164"/>
              </a:xfrm>
              <a:custGeom>
                <a:avLst/>
                <a:gdLst>
                  <a:gd name="connsiteX0" fmla="*/ -20 w 2356770"/>
                  <a:gd name="connsiteY0" fmla="*/ -87 h 476164"/>
                  <a:gd name="connsiteX1" fmla="*/ 2356751 w 2356770"/>
                  <a:gd name="connsiteY1" fmla="*/ -87 h 476164"/>
                  <a:gd name="connsiteX2" fmla="*/ 2356751 w 2356770"/>
                  <a:gd name="connsiteY2" fmla="*/ 476077 h 476164"/>
                  <a:gd name="connsiteX3" fmla="*/ -20 w 2356770"/>
                  <a:gd name="connsiteY3" fmla="*/ 476077 h 476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6770" h="476164">
                    <a:moveTo>
                      <a:pt x="-20" y="-87"/>
                    </a:moveTo>
                    <a:lnTo>
                      <a:pt x="2356751" y="-87"/>
                    </a:lnTo>
                    <a:lnTo>
                      <a:pt x="2356751" y="476077"/>
                    </a:lnTo>
                    <a:lnTo>
                      <a:pt x="-20" y="476077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ABEE8030-6C9E-C8CA-E59D-8221CFC57521}"/>
                  </a:ext>
                </a:extLst>
              </p:cNvPr>
              <p:cNvSpPr/>
              <p:nvPr/>
            </p:nvSpPr>
            <p:spPr>
              <a:xfrm>
                <a:off x="223461" y="4398218"/>
                <a:ext cx="2088370" cy="857097"/>
              </a:xfrm>
              <a:custGeom>
                <a:avLst/>
                <a:gdLst>
                  <a:gd name="connsiteX0" fmla="*/ -20 w 2088370"/>
                  <a:gd name="connsiteY0" fmla="*/ -87 h 857097"/>
                  <a:gd name="connsiteX1" fmla="*/ 2088351 w 2088370"/>
                  <a:gd name="connsiteY1" fmla="*/ -87 h 857097"/>
                  <a:gd name="connsiteX2" fmla="*/ 2088351 w 2088370"/>
                  <a:gd name="connsiteY2" fmla="*/ 857010 h 857097"/>
                  <a:gd name="connsiteX3" fmla="*/ -20 w 2088370"/>
                  <a:gd name="connsiteY3" fmla="*/ 857010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0" h="857097">
                    <a:moveTo>
                      <a:pt x="-20" y="-87"/>
                    </a:moveTo>
                    <a:lnTo>
                      <a:pt x="2088351" y="-87"/>
                    </a:lnTo>
                    <a:lnTo>
                      <a:pt x="2088351" y="857010"/>
                    </a:lnTo>
                    <a:lnTo>
                      <a:pt x="-20" y="85701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6A539D1E-4269-EF93-39A5-E0FBE3F50EB8}"/>
                  </a:ext>
                </a:extLst>
              </p:cNvPr>
              <p:cNvSpPr/>
              <p:nvPr/>
            </p:nvSpPr>
            <p:spPr>
              <a:xfrm>
                <a:off x="2311831" y="4398218"/>
                <a:ext cx="2088375" cy="857097"/>
              </a:xfrm>
              <a:custGeom>
                <a:avLst/>
                <a:gdLst>
                  <a:gd name="connsiteX0" fmla="*/ -20 w 2088375"/>
                  <a:gd name="connsiteY0" fmla="*/ -87 h 857097"/>
                  <a:gd name="connsiteX1" fmla="*/ 2088355 w 2088375"/>
                  <a:gd name="connsiteY1" fmla="*/ -87 h 857097"/>
                  <a:gd name="connsiteX2" fmla="*/ 2088355 w 2088375"/>
                  <a:gd name="connsiteY2" fmla="*/ 857010 h 857097"/>
                  <a:gd name="connsiteX3" fmla="*/ -20 w 2088375"/>
                  <a:gd name="connsiteY3" fmla="*/ 857010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857097">
                    <a:moveTo>
                      <a:pt x="-20" y="-87"/>
                    </a:moveTo>
                    <a:lnTo>
                      <a:pt x="2088355" y="-87"/>
                    </a:lnTo>
                    <a:lnTo>
                      <a:pt x="2088355" y="857010"/>
                    </a:lnTo>
                    <a:lnTo>
                      <a:pt x="-20" y="85701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1CD24838-57F3-5273-1276-47F05E61A959}"/>
                  </a:ext>
                </a:extLst>
              </p:cNvPr>
              <p:cNvSpPr/>
              <p:nvPr/>
            </p:nvSpPr>
            <p:spPr>
              <a:xfrm>
                <a:off x="4400206" y="4398218"/>
                <a:ext cx="2960827" cy="857097"/>
              </a:xfrm>
              <a:custGeom>
                <a:avLst/>
                <a:gdLst>
                  <a:gd name="connsiteX0" fmla="*/ -20 w 2960827"/>
                  <a:gd name="connsiteY0" fmla="*/ -87 h 857097"/>
                  <a:gd name="connsiteX1" fmla="*/ 2960808 w 2960827"/>
                  <a:gd name="connsiteY1" fmla="*/ -87 h 857097"/>
                  <a:gd name="connsiteX2" fmla="*/ 2960808 w 2960827"/>
                  <a:gd name="connsiteY2" fmla="*/ 857010 h 857097"/>
                  <a:gd name="connsiteX3" fmla="*/ -20 w 2960827"/>
                  <a:gd name="connsiteY3" fmla="*/ 857010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7" h="857097">
                    <a:moveTo>
                      <a:pt x="-20" y="-87"/>
                    </a:moveTo>
                    <a:lnTo>
                      <a:pt x="2960808" y="-87"/>
                    </a:lnTo>
                    <a:lnTo>
                      <a:pt x="2960808" y="857010"/>
                    </a:lnTo>
                    <a:lnTo>
                      <a:pt x="-20" y="85701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73C8E78F-391D-87FA-F792-FAD449C04327}"/>
                  </a:ext>
                </a:extLst>
              </p:cNvPr>
              <p:cNvSpPr/>
              <p:nvPr/>
            </p:nvSpPr>
            <p:spPr>
              <a:xfrm>
                <a:off x="7361034" y="4398218"/>
                <a:ext cx="2250262" cy="857097"/>
              </a:xfrm>
              <a:custGeom>
                <a:avLst/>
                <a:gdLst>
                  <a:gd name="connsiteX0" fmla="*/ -20 w 2250262"/>
                  <a:gd name="connsiteY0" fmla="*/ -87 h 857097"/>
                  <a:gd name="connsiteX1" fmla="*/ 2250242 w 2250262"/>
                  <a:gd name="connsiteY1" fmla="*/ -87 h 857097"/>
                  <a:gd name="connsiteX2" fmla="*/ 2250242 w 2250262"/>
                  <a:gd name="connsiteY2" fmla="*/ 857010 h 857097"/>
                  <a:gd name="connsiteX3" fmla="*/ -20 w 2250262"/>
                  <a:gd name="connsiteY3" fmla="*/ 857010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262" h="857097">
                    <a:moveTo>
                      <a:pt x="-20" y="-87"/>
                    </a:moveTo>
                    <a:lnTo>
                      <a:pt x="2250242" y="-87"/>
                    </a:lnTo>
                    <a:lnTo>
                      <a:pt x="2250242" y="857010"/>
                    </a:lnTo>
                    <a:lnTo>
                      <a:pt x="-20" y="85701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159CCCDD-FE2C-2915-2AF0-B1201155C078}"/>
                  </a:ext>
                </a:extLst>
              </p:cNvPr>
              <p:cNvSpPr/>
              <p:nvPr/>
            </p:nvSpPr>
            <p:spPr>
              <a:xfrm>
                <a:off x="9611296" y="4398218"/>
                <a:ext cx="2356770" cy="857097"/>
              </a:xfrm>
              <a:custGeom>
                <a:avLst/>
                <a:gdLst>
                  <a:gd name="connsiteX0" fmla="*/ -20 w 2356770"/>
                  <a:gd name="connsiteY0" fmla="*/ -87 h 857097"/>
                  <a:gd name="connsiteX1" fmla="*/ 2356751 w 2356770"/>
                  <a:gd name="connsiteY1" fmla="*/ -87 h 857097"/>
                  <a:gd name="connsiteX2" fmla="*/ 2356751 w 2356770"/>
                  <a:gd name="connsiteY2" fmla="*/ 857010 h 857097"/>
                  <a:gd name="connsiteX3" fmla="*/ -20 w 2356770"/>
                  <a:gd name="connsiteY3" fmla="*/ 857010 h 8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6770" h="857097">
                    <a:moveTo>
                      <a:pt x="-20" y="-87"/>
                    </a:moveTo>
                    <a:lnTo>
                      <a:pt x="2356751" y="-87"/>
                    </a:lnTo>
                    <a:lnTo>
                      <a:pt x="2356751" y="857010"/>
                    </a:lnTo>
                    <a:lnTo>
                      <a:pt x="-20" y="857010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232293D4-BD30-CACC-433D-27726D50D04B}"/>
                  </a:ext>
                </a:extLst>
              </p:cNvPr>
              <p:cNvSpPr/>
              <p:nvPr/>
            </p:nvSpPr>
            <p:spPr>
              <a:xfrm>
                <a:off x="223461" y="5255315"/>
                <a:ext cx="2088370" cy="1238536"/>
              </a:xfrm>
              <a:custGeom>
                <a:avLst/>
                <a:gdLst>
                  <a:gd name="connsiteX0" fmla="*/ -20 w 2088370"/>
                  <a:gd name="connsiteY0" fmla="*/ -87 h 1238536"/>
                  <a:gd name="connsiteX1" fmla="*/ 2088351 w 2088370"/>
                  <a:gd name="connsiteY1" fmla="*/ -87 h 1238536"/>
                  <a:gd name="connsiteX2" fmla="*/ 2088351 w 2088370"/>
                  <a:gd name="connsiteY2" fmla="*/ 1238449 h 1238536"/>
                  <a:gd name="connsiteX3" fmla="*/ -20 w 2088370"/>
                  <a:gd name="connsiteY3" fmla="*/ 1238449 h 123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0" h="1238536">
                    <a:moveTo>
                      <a:pt x="-20" y="-87"/>
                    </a:moveTo>
                    <a:lnTo>
                      <a:pt x="2088351" y="-87"/>
                    </a:lnTo>
                    <a:lnTo>
                      <a:pt x="2088351" y="1238449"/>
                    </a:lnTo>
                    <a:lnTo>
                      <a:pt x="-20" y="1238449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BA75CDB7-7161-D94A-3D07-FEFCE250A019}"/>
                  </a:ext>
                </a:extLst>
              </p:cNvPr>
              <p:cNvSpPr/>
              <p:nvPr/>
            </p:nvSpPr>
            <p:spPr>
              <a:xfrm>
                <a:off x="2311831" y="5255315"/>
                <a:ext cx="2088375" cy="1238536"/>
              </a:xfrm>
              <a:custGeom>
                <a:avLst/>
                <a:gdLst>
                  <a:gd name="connsiteX0" fmla="*/ -20 w 2088375"/>
                  <a:gd name="connsiteY0" fmla="*/ -87 h 1238536"/>
                  <a:gd name="connsiteX1" fmla="*/ 2088355 w 2088375"/>
                  <a:gd name="connsiteY1" fmla="*/ -87 h 1238536"/>
                  <a:gd name="connsiteX2" fmla="*/ 2088355 w 2088375"/>
                  <a:gd name="connsiteY2" fmla="*/ 1238449 h 1238536"/>
                  <a:gd name="connsiteX3" fmla="*/ -20 w 2088375"/>
                  <a:gd name="connsiteY3" fmla="*/ 1238449 h 123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375" h="1238536">
                    <a:moveTo>
                      <a:pt x="-20" y="-87"/>
                    </a:moveTo>
                    <a:lnTo>
                      <a:pt x="2088355" y="-87"/>
                    </a:lnTo>
                    <a:lnTo>
                      <a:pt x="2088355" y="1238449"/>
                    </a:lnTo>
                    <a:lnTo>
                      <a:pt x="-20" y="1238449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22BA3F52-A835-C031-A20C-354E49A960A1}"/>
                  </a:ext>
                </a:extLst>
              </p:cNvPr>
              <p:cNvSpPr/>
              <p:nvPr/>
            </p:nvSpPr>
            <p:spPr>
              <a:xfrm>
                <a:off x="4400206" y="5255315"/>
                <a:ext cx="2960827" cy="1238536"/>
              </a:xfrm>
              <a:custGeom>
                <a:avLst/>
                <a:gdLst>
                  <a:gd name="connsiteX0" fmla="*/ -20 w 2960827"/>
                  <a:gd name="connsiteY0" fmla="*/ -87 h 1238536"/>
                  <a:gd name="connsiteX1" fmla="*/ 2960808 w 2960827"/>
                  <a:gd name="connsiteY1" fmla="*/ -87 h 1238536"/>
                  <a:gd name="connsiteX2" fmla="*/ 2960808 w 2960827"/>
                  <a:gd name="connsiteY2" fmla="*/ 1238449 h 1238536"/>
                  <a:gd name="connsiteX3" fmla="*/ -20 w 2960827"/>
                  <a:gd name="connsiteY3" fmla="*/ 1238449 h 123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27" h="1238536">
                    <a:moveTo>
                      <a:pt x="-20" y="-87"/>
                    </a:moveTo>
                    <a:lnTo>
                      <a:pt x="2960808" y="-87"/>
                    </a:lnTo>
                    <a:lnTo>
                      <a:pt x="2960808" y="1238449"/>
                    </a:lnTo>
                    <a:lnTo>
                      <a:pt x="-20" y="1238449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AEEDD0DE-8D97-1F3D-BFE3-94B72311B410}"/>
                  </a:ext>
                </a:extLst>
              </p:cNvPr>
              <p:cNvSpPr/>
              <p:nvPr/>
            </p:nvSpPr>
            <p:spPr>
              <a:xfrm>
                <a:off x="7361034" y="5255315"/>
                <a:ext cx="2250262" cy="1238536"/>
              </a:xfrm>
              <a:custGeom>
                <a:avLst/>
                <a:gdLst>
                  <a:gd name="connsiteX0" fmla="*/ -20 w 2250262"/>
                  <a:gd name="connsiteY0" fmla="*/ -87 h 1238536"/>
                  <a:gd name="connsiteX1" fmla="*/ 2250242 w 2250262"/>
                  <a:gd name="connsiteY1" fmla="*/ -87 h 1238536"/>
                  <a:gd name="connsiteX2" fmla="*/ 2250242 w 2250262"/>
                  <a:gd name="connsiteY2" fmla="*/ 1238449 h 1238536"/>
                  <a:gd name="connsiteX3" fmla="*/ -20 w 2250262"/>
                  <a:gd name="connsiteY3" fmla="*/ 1238449 h 123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0262" h="1238536">
                    <a:moveTo>
                      <a:pt x="-20" y="-87"/>
                    </a:moveTo>
                    <a:lnTo>
                      <a:pt x="2250242" y="-87"/>
                    </a:lnTo>
                    <a:lnTo>
                      <a:pt x="2250242" y="1238449"/>
                    </a:lnTo>
                    <a:lnTo>
                      <a:pt x="-20" y="1238449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4B1EFC09-6DC1-E2B5-DE0E-0DFF4A1BB533}"/>
                  </a:ext>
                </a:extLst>
              </p:cNvPr>
              <p:cNvSpPr/>
              <p:nvPr/>
            </p:nvSpPr>
            <p:spPr>
              <a:xfrm>
                <a:off x="9611296" y="5255315"/>
                <a:ext cx="2356770" cy="1238536"/>
              </a:xfrm>
              <a:custGeom>
                <a:avLst/>
                <a:gdLst>
                  <a:gd name="connsiteX0" fmla="*/ -20 w 2356770"/>
                  <a:gd name="connsiteY0" fmla="*/ -87 h 1238536"/>
                  <a:gd name="connsiteX1" fmla="*/ 2356751 w 2356770"/>
                  <a:gd name="connsiteY1" fmla="*/ -87 h 1238536"/>
                  <a:gd name="connsiteX2" fmla="*/ 2356751 w 2356770"/>
                  <a:gd name="connsiteY2" fmla="*/ 1238449 h 1238536"/>
                  <a:gd name="connsiteX3" fmla="*/ -20 w 2356770"/>
                  <a:gd name="connsiteY3" fmla="*/ 1238449 h 123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6770" h="1238536">
                    <a:moveTo>
                      <a:pt x="-20" y="-87"/>
                    </a:moveTo>
                    <a:lnTo>
                      <a:pt x="2356751" y="-87"/>
                    </a:lnTo>
                    <a:lnTo>
                      <a:pt x="2356751" y="1238449"/>
                    </a:lnTo>
                    <a:lnTo>
                      <a:pt x="-20" y="1238449"/>
                    </a:lnTo>
                    <a:close/>
                  </a:path>
                </a:pathLst>
              </a:custGeom>
              <a:solidFill>
                <a:srgbClr val="EEEEE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369AAB0-87A6-FDED-F753-471497F8A792}"/>
                  </a:ext>
                </a:extLst>
              </p:cNvPr>
              <p:cNvSpPr/>
              <p:nvPr/>
            </p:nvSpPr>
            <p:spPr>
              <a:xfrm>
                <a:off x="2311831" y="868241"/>
                <a:ext cx="9525" cy="5631964"/>
              </a:xfrm>
              <a:custGeom>
                <a:avLst/>
                <a:gdLst>
                  <a:gd name="connsiteX0" fmla="*/ -20 w 9525"/>
                  <a:gd name="connsiteY0" fmla="*/ -87 h 5631964"/>
                  <a:gd name="connsiteX1" fmla="*/ -20 w 9525"/>
                  <a:gd name="connsiteY1" fmla="*/ 5631877 h 563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631964">
                    <a:moveTo>
                      <a:pt x="-20" y="-87"/>
                    </a:moveTo>
                    <a:lnTo>
                      <a:pt x="-20" y="563187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09B42B82-E862-8F8F-7442-E623BA1C955F}"/>
                  </a:ext>
                </a:extLst>
              </p:cNvPr>
              <p:cNvSpPr/>
              <p:nvPr/>
            </p:nvSpPr>
            <p:spPr>
              <a:xfrm>
                <a:off x="4400206" y="868241"/>
                <a:ext cx="9525" cy="5631964"/>
              </a:xfrm>
              <a:custGeom>
                <a:avLst/>
                <a:gdLst>
                  <a:gd name="connsiteX0" fmla="*/ -20 w 9525"/>
                  <a:gd name="connsiteY0" fmla="*/ -87 h 5631964"/>
                  <a:gd name="connsiteX1" fmla="*/ -20 w 9525"/>
                  <a:gd name="connsiteY1" fmla="*/ 5631877 h 563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631964">
                    <a:moveTo>
                      <a:pt x="-20" y="-87"/>
                    </a:moveTo>
                    <a:lnTo>
                      <a:pt x="-20" y="563187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FD057D44-AC43-E9CA-513C-16BAA8BAE374}"/>
                  </a:ext>
                </a:extLst>
              </p:cNvPr>
              <p:cNvSpPr/>
              <p:nvPr/>
            </p:nvSpPr>
            <p:spPr>
              <a:xfrm>
                <a:off x="7361034" y="868241"/>
                <a:ext cx="9525" cy="5631964"/>
              </a:xfrm>
              <a:custGeom>
                <a:avLst/>
                <a:gdLst>
                  <a:gd name="connsiteX0" fmla="*/ -20 w 9525"/>
                  <a:gd name="connsiteY0" fmla="*/ -87 h 5631964"/>
                  <a:gd name="connsiteX1" fmla="*/ -20 w 9525"/>
                  <a:gd name="connsiteY1" fmla="*/ 5631877 h 563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631964">
                    <a:moveTo>
                      <a:pt x="-20" y="-87"/>
                    </a:moveTo>
                    <a:lnTo>
                      <a:pt x="-20" y="563187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B289D650-4ED8-BBFF-43A3-4C6F4D090224}"/>
                  </a:ext>
                </a:extLst>
              </p:cNvPr>
              <p:cNvSpPr/>
              <p:nvPr/>
            </p:nvSpPr>
            <p:spPr>
              <a:xfrm>
                <a:off x="9611296" y="868241"/>
                <a:ext cx="9525" cy="5631964"/>
              </a:xfrm>
              <a:custGeom>
                <a:avLst/>
                <a:gdLst>
                  <a:gd name="connsiteX0" fmla="*/ -20 w 9525"/>
                  <a:gd name="connsiteY0" fmla="*/ -87 h 5631964"/>
                  <a:gd name="connsiteX1" fmla="*/ -20 w 9525"/>
                  <a:gd name="connsiteY1" fmla="*/ 5631877 h 563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631964">
                    <a:moveTo>
                      <a:pt x="-20" y="-87"/>
                    </a:moveTo>
                    <a:lnTo>
                      <a:pt x="-20" y="563187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BCA2F429-C793-A5B9-CD74-D2241AB6EB6C}"/>
                  </a:ext>
                </a:extLst>
              </p:cNvPr>
              <p:cNvSpPr/>
              <p:nvPr/>
            </p:nvSpPr>
            <p:spPr>
              <a:xfrm>
                <a:off x="217110" y="2588782"/>
                <a:ext cx="11757338" cy="9525"/>
              </a:xfrm>
              <a:custGeom>
                <a:avLst/>
                <a:gdLst>
                  <a:gd name="connsiteX0" fmla="*/ -20 w 11757338"/>
                  <a:gd name="connsiteY0" fmla="*/ -87 h 9525"/>
                  <a:gd name="connsiteX1" fmla="*/ 11757318 w 11757338"/>
                  <a:gd name="connsiteY1" fmla="*/ -8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7338" h="9525">
                    <a:moveTo>
                      <a:pt x="-20" y="-87"/>
                    </a:moveTo>
                    <a:lnTo>
                      <a:pt x="11757318" y="-8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FA1D8103-1C9C-5ED1-11C5-CAB5A2ACB53D}"/>
                  </a:ext>
                </a:extLst>
              </p:cNvPr>
              <p:cNvSpPr/>
              <p:nvPr/>
            </p:nvSpPr>
            <p:spPr>
              <a:xfrm>
                <a:off x="217110" y="3064956"/>
                <a:ext cx="11757338" cy="9525"/>
              </a:xfrm>
              <a:custGeom>
                <a:avLst/>
                <a:gdLst>
                  <a:gd name="connsiteX0" fmla="*/ -20 w 11757338"/>
                  <a:gd name="connsiteY0" fmla="*/ -87 h 9525"/>
                  <a:gd name="connsiteX1" fmla="*/ 11757318 w 11757338"/>
                  <a:gd name="connsiteY1" fmla="*/ -8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7338" h="9525">
                    <a:moveTo>
                      <a:pt x="-20" y="-87"/>
                    </a:moveTo>
                    <a:lnTo>
                      <a:pt x="11757318" y="-8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1B54ECAF-FB10-6BA1-77FA-8462C877EECA}"/>
                  </a:ext>
                </a:extLst>
              </p:cNvPr>
              <p:cNvSpPr/>
              <p:nvPr/>
            </p:nvSpPr>
            <p:spPr>
              <a:xfrm>
                <a:off x="217110" y="3922054"/>
                <a:ext cx="11757338" cy="9525"/>
              </a:xfrm>
              <a:custGeom>
                <a:avLst/>
                <a:gdLst>
                  <a:gd name="connsiteX0" fmla="*/ -20 w 11757338"/>
                  <a:gd name="connsiteY0" fmla="*/ -87 h 9525"/>
                  <a:gd name="connsiteX1" fmla="*/ 11757318 w 11757338"/>
                  <a:gd name="connsiteY1" fmla="*/ -8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7338" h="9525">
                    <a:moveTo>
                      <a:pt x="-20" y="-87"/>
                    </a:moveTo>
                    <a:lnTo>
                      <a:pt x="11757318" y="-8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E5CFEF8C-5528-39F2-F95B-F00FDDCC8CEC}"/>
                  </a:ext>
                </a:extLst>
              </p:cNvPr>
              <p:cNvSpPr/>
              <p:nvPr/>
            </p:nvSpPr>
            <p:spPr>
              <a:xfrm>
                <a:off x="217110" y="4398218"/>
                <a:ext cx="11757338" cy="9525"/>
              </a:xfrm>
              <a:custGeom>
                <a:avLst/>
                <a:gdLst>
                  <a:gd name="connsiteX0" fmla="*/ -20 w 11757338"/>
                  <a:gd name="connsiteY0" fmla="*/ -87 h 9525"/>
                  <a:gd name="connsiteX1" fmla="*/ 11757318 w 11757338"/>
                  <a:gd name="connsiteY1" fmla="*/ -8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7338" h="9525">
                    <a:moveTo>
                      <a:pt x="-20" y="-87"/>
                    </a:moveTo>
                    <a:lnTo>
                      <a:pt x="11757318" y="-8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21EEB627-F70E-076A-EBE0-291EAA5017DF}"/>
                  </a:ext>
                </a:extLst>
              </p:cNvPr>
              <p:cNvSpPr/>
              <p:nvPr/>
            </p:nvSpPr>
            <p:spPr>
              <a:xfrm>
                <a:off x="217110" y="5255315"/>
                <a:ext cx="11757338" cy="9525"/>
              </a:xfrm>
              <a:custGeom>
                <a:avLst/>
                <a:gdLst>
                  <a:gd name="connsiteX0" fmla="*/ -20 w 11757338"/>
                  <a:gd name="connsiteY0" fmla="*/ -87 h 9525"/>
                  <a:gd name="connsiteX1" fmla="*/ 11757318 w 11757338"/>
                  <a:gd name="connsiteY1" fmla="*/ -8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7338" h="9525">
                    <a:moveTo>
                      <a:pt x="-20" y="-87"/>
                    </a:moveTo>
                    <a:lnTo>
                      <a:pt x="11757318" y="-8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AFAD89D9-E5DD-13EE-6E0B-26BDFA8256C2}"/>
                  </a:ext>
                </a:extLst>
              </p:cNvPr>
              <p:cNvSpPr/>
              <p:nvPr/>
            </p:nvSpPr>
            <p:spPr>
              <a:xfrm>
                <a:off x="223461" y="868241"/>
                <a:ext cx="9525" cy="5631964"/>
              </a:xfrm>
              <a:custGeom>
                <a:avLst/>
                <a:gdLst>
                  <a:gd name="connsiteX0" fmla="*/ -20 w 9525"/>
                  <a:gd name="connsiteY0" fmla="*/ -87 h 5631964"/>
                  <a:gd name="connsiteX1" fmla="*/ -20 w 9525"/>
                  <a:gd name="connsiteY1" fmla="*/ 5631877 h 563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631964">
                    <a:moveTo>
                      <a:pt x="-20" y="-87"/>
                    </a:moveTo>
                    <a:lnTo>
                      <a:pt x="-20" y="563187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44C9F103-3870-2D4E-DF27-0ED9B662991E}"/>
                  </a:ext>
                </a:extLst>
              </p:cNvPr>
              <p:cNvSpPr/>
              <p:nvPr/>
            </p:nvSpPr>
            <p:spPr>
              <a:xfrm>
                <a:off x="11968067" y="868241"/>
                <a:ext cx="9525" cy="5631964"/>
              </a:xfrm>
              <a:custGeom>
                <a:avLst/>
                <a:gdLst>
                  <a:gd name="connsiteX0" fmla="*/ -20 w 9525"/>
                  <a:gd name="connsiteY0" fmla="*/ -87 h 5631964"/>
                  <a:gd name="connsiteX1" fmla="*/ -20 w 9525"/>
                  <a:gd name="connsiteY1" fmla="*/ 5631877 h 563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631964">
                    <a:moveTo>
                      <a:pt x="-20" y="-87"/>
                    </a:moveTo>
                    <a:lnTo>
                      <a:pt x="-20" y="563187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00FCF5AF-61F8-B026-8CAD-A4C6AD3600EA}"/>
                  </a:ext>
                </a:extLst>
              </p:cNvPr>
              <p:cNvSpPr/>
              <p:nvPr/>
            </p:nvSpPr>
            <p:spPr>
              <a:xfrm>
                <a:off x="217110" y="874591"/>
                <a:ext cx="11757338" cy="9525"/>
              </a:xfrm>
              <a:custGeom>
                <a:avLst/>
                <a:gdLst>
                  <a:gd name="connsiteX0" fmla="*/ -20 w 11757338"/>
                  <a:gd name="connsiteY0" fmla="*/ -87 h 9525"/>
                  <a:gd name="connsiteX1" fmla="*/ 11757318 w 11757338"/>
                  <a:gd name="connsiteY1" fmla="*/ -8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7338" h="9525">
                    <a:moveTo>
                      <a:pt x="-20" y="-87"/>
                    </a:moveTo>
                    <a:lnTo>
                      <a:pt x="11757318" y="-8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13312311-2B4D-B157-1C26-91256F3BDCE3}"/>
                  </a:ext>
                </a:extLst>
              </p:cNvPr>
              <p:cNvSpPr/>
              <p:nvPr/>
            </p:nvSpPr>
            <p:spPr>
              <a:xfrm>
                <a:off x="217110" y="6493851"/>
                <a:ext cx="11757338" cy="9525"/>
              </a:xfrm>
              <a:custGeom>
                <a:avLst/>
                <a:gdLst>
                  <a:gd name="connsiteX0" fmla="*/ -20 w 11757338"/>
                  <a:gd name="connsiteY0" fmla="*/ -87 h 9525"/>
                  <a:gd name="connsiteX1" fmla="*/ 11757318 w 11757338"/>
                  <a:gd name="connsiteY1" fmla="*/ -8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7338" h="9525">
                    <a:moveTo>
                      <a:pt x="-20" y="-87"/>
                    </a:moveTo>
                    <a:lnTo>
                      <a:pt x="11757318" y="-87"/>
                    </a:lnTo>
                  </a:path>
                </a:pathLst>
              </a:custGeom>
              <a:noFill/>
              <a:ln w="12700" cap="flat">
                <a:solidFill>
                  <a:srgbClr val="2121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32B2213-A22A-CF52-2AF8-40348F3299F9}"/>
                </a:ext>
              </a:extLst>
            </p:cNvPr>
            <p:cNvSpPr txBox="1"/>
            <p:nvPr/>
          </p:nvSpPr>
          <p:spPr>
            <a:xfrm>
              <a:off x="9862375" y="1073460"/>
              <a:ext cx="1872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Other SI units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A4F78050-0CDF-0E86-C2E8-F6F9A6717195}"/>
                </a:ext>
              </a:extLst>
            </p:cNvPr>
            <p:cNvSpPr txBox="1"/>
            <p:nvPr/>
          </p:nvSpPr>
          <p:spPr>
            <a:xfrm>
              <a:off x="7608103" y="1073460"/>
              <a:ext cx="1773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SI base units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36F50BC8-D3B1-BB95-5B54-BD390CA7E1A4}"/>
                </a:ext>
              </a:extLst>
            </p:cNvPr>
            <p:cNvSpPr txBox="1"/>
            <p:nvPr/>
          </p:nvSpPr>
          <p:spPr>
            <a:xfrm>
              <a:off x="5275621" y="1073460"/>
              <a:ext cx="1221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Quantity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CD772482-4B0B-BF77-B207-D9CD8E575CCD}"/>
                </a:ext>
              </a:extLst>
            </p:cNvPr>
            <p:cNvSpPr txBox="1"/>
            <p:nvPr/>
          </p:nvSpPr>
          <p:spPr>
            <a:xfrm>
              <a:off x="2811351" y="1073460"/>
              <a:ext cx="1099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Symbol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97FEDD90-A2D9-2468-FA53-8537A9046964}"/>
                </a:ext>
              </a:extLst>
            </p:cNvPr>
            <p:cNvSpPr txBox="1"/>
            <p:nvPr/>
          </p:nvSpPr>
          <p:spPr>
            <a:xfrm>
              <a:off x="825369" y="1073460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 dirty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Name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1AC503C0-7B43-994B-2F83-F65A514A754F}"/>
              </a:ext>
            </a:extLst>
          </p:cNvPr>
          <p:cNvGrpSpPr/>
          <p:nvPr/>
        </p:nvGrpSpPr>
        <p:grpSpPr>
          <a:xfrm>
            <a:off x="217110" y="1731685"/>
            <a:ext cx="11757338" cy="670215"/>
            <a:chOff x="217110" y="1731685"/>
            <a:chExt cx="11757338" cy="670215"/>
          </a:xfrm>
        </p:grpSpPr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A7537277-7D4F-EBD6-2901-8200343DD0A7}"/>
                </a:ext>
              </a:extLst>
            </p:cNvPr>
            <p:cNvSpPr/>
            <p:nvPr/>
          </p:nvSpPr>
          <p:spPr>
            <a:xfrm>
              <a:off x="217110" y="1731685"/>
              <a:ext cx="11757338" cy="9525"/>
            </a:xfrm>
            <a:custGeom>
              <a:avLst/>
              <a:gdLst>
                <a:gd name="connsiteX0" fmla="*/ -20 w 11757338"/>
                <a:gd name="connsiteY0" fmla="*/ -87 h 9525"/>
                <a:gd name="connsiteX1" fmla="*/ 11757318 w 11757338"/>
                <a:gd name="connsiteY1" fmla="*/ -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7338" h="9525">
                  <a:moveTo>
                    <a:pt x="-20" y="-87"/>
                  </a:moveTo>
                  <a:lnTo>
                    <a:pt x="11757318" y="-87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694D90AD-B903-70E7-CEE5-7F221C81D8C0}"/>
                </a:ext>
              </a:extLst>
            </p:cNvPr>
            <p:cNvSpPr txBox="1"/>
            <p:nvPr/>
          </p:nvSpPr>
          <p:spPr>
            <a:xfrm>
              <a:off x="10285476" y="1930710"/>
              <a:ext cx="917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Wb/m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7EDDEF0F-D8AC-1DCA-84C6-3543B55E68A0}"/>
                </a:ext>
              </a:extLst>
            </p:cNvPr>
            <p:cNvSpPr txBox="1"/>
            <p:nvPr/>
          </p:nvSpPr>
          <p:spPr>
            <a:xfrm>
              <a:off x="11010995" y="1930710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DFD41476-3401-F6E2-9D1D-4C2420A2166A}"/>
                </a:ext>
              </a:extLst>
            </p:cNvPr>
            <p:cNvSpPr txBox="1"/>
            <p:nvPr/>
          </p:nvSpPr>
          <p:spPr>
            <a:xfrm>
              <a:off x="7804956" y="1940235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kg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FA828176-E014-457C-00B3-46B168C6B72B}"/>
                </a:ext>
              </a:extLst>
            </p:cNvPr>
            <p:cNvSpPr txBox="1"/>
            <p:nvPr/>
          </p:nvSpPr>
          <p:spPr>
            <a:xfrm>
              <a:off x="8093878" y="1940235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4B9542EC-6C72-799F-0AA6-0108E301304A}"/>
                </a:ext>
              </a:extLst>
            </p:cNvPr>
            <p:cNvSpPr txBox="1"/>
            <p:nvPr/>
          </p:nvSpPr>
          <p:spPr>
            <a:xfrm>
              <a:off x="8179603" y="194023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27CAC9AE-6375-6844-ACB3-3687858DFD2D}"/>
                </a:ext>
              </a:extLst>
            </p:cNvPr>
            <p:cNvSpPr txBox="1"/>
            <p:nvPr/>
          </p:nvSpPr>
          <p:spPr>
            <a:xfrm>
              <a:off x="8319306" y="1940235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5563A530-D6AA-4BBE-C965-D674A100FF89}"/>
                </a:ext>
              </a:extLst>
            </p:cNvPr>
            <p:cNvSpPr txBox="1"/>
            <p:nvPr/>
          </p:nvSpPr>
          <p:spPr>
            <a:xfrm>
              <a:off x="8520922" y="1940235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AF688F7B-CC69-73CF-22F5-C9E98248F632}"/>
                </a:ext>
              </a:extLst>
            </p:cNvPr>
            <p:cNvSpPr txBox="1"/>
            <p:nvPr/>
          </p:nvSpPr>
          <p:spPr>
            <a:xfrm>
              <a:off x="8606647" y="1940235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C5E4E1BB-2514-CAAE-D540-E111C890C16C}"/>
                </a:ext>
              </a:extLst>
            </p:cNvPr>
            <p:cNvSpPr txBox="1"/>
            <p:nvPr/>
          </p:nvSpPr>
          <p:spPr>
            <a:xfrm>
              <a:off x="8782859" y="1940235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49DA88B2-2614-FA4D-75E8-B6F14A3E9DAD}"/>
                </a:ext>
              </a:extLst>
            </p:cNvPr>
            <p:cNvSpPr txBox="1"/>
            <p:nvPr/>
          </p:nvSpPr>
          <p:spPr>
            <a:xfrm>
              <a:off x="4411808" y="1930710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magnetic flux density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E0A6DA2D-394E-CF6C-6C47-A9F0CC141044}"/>
                </a:ext>
              </a:extLst>
            </p:cNvPr>
            <p:cNvSpPr txBox="1"/>
            <p:nvPr/>
          </p:nvSpPr>
          <p:spPr>
            <a:xfrm>
              <a:off x="3185207" y="1930710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T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18FEC649-BE95-4E00-A0FE-A749EE066D6D}"/>
                </a:ext>
              </a:extLst>
            </p:cNvPr>
            <p:cNvSpPr txBox="1"/>
            <p:nvPr/>
          </p:nvSpPr>
          <p:spPr>
            <a:xfrm>
              <a:off x="881729" y="1930710"/>
              <a:ext cx="779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tesla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CDB053F-0BE5-1FCF-1041-6911ABC2E5FC}"/>
              </a:ext>
            </a:extLst>
          </p:cNvPr>
          <p:cNvGrpSpPr/>
          <p:nvPr/>
        </p:nvGrpSpPr>
        <p:grpSpPr>
          <a:xfrm>
            <a:off x="846801" y="2597460"/>
            <a:ext cx="10378374" cy="471190"/>
            <a:chOff x="846801" y="2597460"/>
            <a:chExt cx="10378374" cy="471190"/>
          </a:xfrm>
        </p:grpSpPr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54F41C64-6424-8199-F683-811C6E42C7F5}"/>
                </a:ext>
              </a:extLst>
            </p:cNvPr>
            <p:cNvSpPr txBox="1"/>
            <p:nvPr/>
          </p:nvSpPr>
          <p:spPr>
            <a:xfrm>
              <a:off x="10362438" y="2597460"/>
              <a:ext cx="862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Wb/A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713C80C4-B142-38C9-D658-FAFB49647D52}"/>
                </a:ext>
              </a:extLst>
            </p:cNvPr>
            <p:cNvSpPr txBox="1"/>
            <p:nvPr/>
          </p:nvSpPr>
          <p:spPr>
            <a:xfrm>
              <a:off x="7596997" y="2606985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0B9C0D44-946E-6C47-B921-592E52E6A398}"/>
                </a:ext>
              </a:extLst>
            </p:cNvPr>
            <p:cNvSpPr txBox="1"/>
            <p:nvPr/>
          </p:nvSpPr>
          <p:spPr>
            <a:xfrm>
              <a:off x="7885918" y="2606985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4375A094-38C6-CC10-3F4F-0EEF074F7ED2}"/>
                </a:ext>
              </a:extLst>
            </p:cNvPr>
            <p:cNvSpPr txBox="1"/>
            <p:nvPr/>
          </p:nvSpPr>
          <p:spPr>
            <a:xfrm>
              <a:off x="7971643" y="2606985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41B65911-3F78-F193-7597-76C1A2A432F8}"/>
                </a:ext>
              </a:extLst>
            </p:cNvPr>
            <p:cNvSpPr txBox="1"/>
            <p:nvPr/>
          </p:nvSpPr>
          <p:spPr>
            <a:xfrm>
              <a:off x="8201834" y="2606985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CCE24012-C7E5-05DA-A467-93929D725E1C}"/>
                </a:ext>
              </a:extLst>
            </p:cNvPr>
            <p:cNvSpPr txBox="1"/>
            <p:nvPr/>
          </p:nvSpPr>
          <p:spPr>
            <a:xfrm>
              <a:off x="8301847" y="2606985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007C4EEE-FA88-B3F9-5610-5FFB1490A25E}"/>
                </a:ext>
              </a:extLst>
            </p:cNvPr>
            <p:cNvSpPr txBox="1"/>
            <p:nvPr/>
          </p:nvSpPr>
          <p:spPr>
            <a:xfrm>
              <a:off x="8387572" y="260698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56D84AA2-C1C1-C697-574E-D03FBE3E9341}"/>
                </a:ext>
              </a:extLst>
            </p:cNvPr>
            <p:cNvSpPr txBox="1"/>
            <p:nvPr/>
          </p:nvSpPr>
          <p:spPr>
            <a:xfrm>
              <a:off x="8527265" y="2606985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90E17F8C-17C8-AFF9-1B15-22B353A72AE9}"/>
                </a:ext>
              </a:extLst>
            </p:cNvPr>
            <p:cNvSpPr txBox="1"/>
            <p:nvPr/>
          </p:nvSpPr>
          <p:spPr>
            <a:xfrm>
              <a:off x="8728881" y="2606985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55D304C2-043A-70E2-F2E3-3759C07CA53D}"/>
                </a:ext>
              </a:extLst>
            </p:cNvPr>
            <p:cNvSpPr txBox="1"/>
            <p:nvPr/>
          </p:nvSpPr>
          <p:spPr>
            <a:xfrm>
              <a:off x="8814606" y="2606985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F0D35842-1009-3813-0B3A-9764DC668607}"/>
                </a:ext>
              </a:extLst>
            </p:cNvPr>
            <p:cNvSpPr txBox="1"/>
            <p:nvPr/>
          </p:nvSpPr>
          <p:spPr>
            <a:xfrm>
              <a:off x="8990818" y="2606985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1A08773B-BD2A-8436-A0FF-028E4F8955DF}"/>
                </a:ext>
              </a:extLst>
            </p:cNvPr>
            <p:cNvSpPr txBox="1"/>
            <p:nvPr/>
          </p:nvSpPr>
          <p:spPr>
            <a:xfrm>
              <a:off x="4411808" y="2597460"/>
              <a:ext cx="15231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inductance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D30F241C-3C1A-79C2-F74B-BA80C5BEB082}"/>
                </a:ext>
              </a:extLst>
            </p:cNvPr>
            <p:cNvSpPr txBox="1"/>
            <p:nvPr/>
          </p:nvSpPr>
          <p:spPr>
            <a:xfrm>
              <a:off x="3170120" y="2597460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H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7199E5C0-89D5-DD55-E6A9-030B8141CCBC}"/>
                </a:ext>
              </a:extLst>
            </p:cNvPr>
            <p:cNvSpPr txBox="1"/>
            <p:nvPr/>
          </p:nvSpPr>
          <p:spPr>
            <a:xfrm>
              <a:off x="846801" y="2597460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henry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="" xmlns:a16="http://schemas.microsoft.com/office/drawing/2014/main" id="{D38314C9-AA1A-B593-EA32-EE4A16D0D99B}"/>
              </a:ext>
            </a:extLst>
          </p:cNvPr>
          <p:cNvGrpSpPr/>
          <p:nvPr/>
        </p:nvGrpSpPr>
        <p:grpSpPr>
          <a:xfrm>
            <a:off x="288000" y="3083235"/>
            <a:ext cx="8376354" cy="833140"/>
            <a:chOff x="288000" y="3083235"/>
            <a:chExt cx="8376354" cy="833140"/>
          </a:xfrm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0EEA5940-184D-885A-1C88-0308AA8C306D}"/>
                </a:ext>
              </a:extLst>
            </p:cNvPr>
            <p:cNvSpPr txBox="1"/>
            <p:nvPr/>
          </p:nvSpPr>
          <p:spPr>
            <a:xfrm>
              <a:off x="8311372" y="3264210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A84DA4E1-9E95-5768-07A3-685B829B140A}"/>
                </a:ext>
              </a:extLst>
            </p:cNvPr>
            <p:cNvSpPr txBox="1"/>
            <p:nvPr/>
          </p:nvSpPr>
          <p:spPr>
            <a:xfrm>
              <a:off x="4411808" y="3083235"/>
              <a:ext cx="1670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temperature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B990BA26-50D1-C5D9-D580-3D2F9D1F0C1B}"/>
                </a:ext>
              </a:extLst>
            </p:cNvPr>
            <p:cNvSpPr txBox="1"/>
            <p:nvPr/>
          </p:nvSpPr>
          <p:spPr>
            <a:xfrm>
              <a:off x="4411808" y="3454710"/>
              <a:ext cx="1149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relative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CBDA2160-78BF-0D97-7AC8-502C997647DE}"/>
                </a:ext>
              </a:extLst>
            </p:cNvPr>
            <p:cNvSpPr txBox="1"/>
            <p:nvPr/>
          </p:nvSpPr>
          <p:spPr>
            <a:xfrm>
              <a:off x="5367480" y="3454710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to 273.15 K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F1AA9561-17C6-B7FC-BA70-C838B108E4AE}"/>
                </a:ext>
              </a:extLst>
            </p:cNvPr>
            <p:cNvSpPr txBox="1"/>
            <p:nvPr/>
          </p:nvSpPr>
          <p:spPr>
            <a:xfrm>
              <a:off x="3120913" y="3264210"/>
              <a:ext cx="300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°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F08E742E-4AAC-F14D-087C-69BA76B4B97B}"/>
                </a:ext>
              </a:extLst>
            </p:cNvPr>
            <p:cNvSpPr txBox="1"/>
            <p:nvPr/>
          </p:nvSpPr>
          <p:spPr>
            <a:xfrm>
              <a:off x="3235213" y="3264210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3CB3181C-D592-84E1-5FD0-B29516E4ED8A}"/>
                </a:ext>
              </a:extLst>
            </p:cNvPr>
            <p:cNvSpPr txBox="1"/>
            <p:nvPr/>
          </p:nvSpPr>
          <p:spPr>
            <a:xfrm>
              <a:off x="288000" y="3264210"/>
              <a:ext cx="1978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degree Celsius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220BC9F0-B104-AF4D-15BE-A3BAA17B0519}"/>
              </a:ext>
            </a:extLst>
          </p:cNvPr>
          <p:cNvGrpSpPr/>
          <p:nvPr/>
        </p:nvGrpSpPr>
        <p:grpSpPr>
          <a:xfrm>
            <a:off x="807113" y="3930960"/>
            <a:ext cx="10383683" cy="471190"/>
            <a:chOff x="807113" y="3930960"/>
            <a:chExt cx="10383683" cy="471190"/>
          </a:xfrm>
        </p:grpSpPr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3A1F91CD-42BB-20CE-3A63-48E3220DF93F}"/>
                </a:ext>
              </a:extLst>
            </p:cNvPr>
            <p:cNvSpPr txBox="1"/>
            <p:nvPr/>
          </p:nvSpPr>
          <p:spPr>
            <a:xfrm>
              <a:off x="10392632" y="3940485"/>
              <a:ext cx="47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cd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77FE4B77-797C-5744-82E9-51EB7B1C1009}"/>
                </a:ext>
              </a:extLst>
            </p:cNvPr>
            <p:cNvSpPr txBox="1"/>
            <p:nvPr/>
          </p:nvSpPr>
          <p:spPr>
            <a:xfrm>
              <a:off x="10684763" y="3940485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AF7B706D-202C-71D0-0439-9605E3A7D65B}"/>
                </a:ext>
              </a:extLst>
            </p:cNvPr>
            <p:cNvSpPr txBox="1"/>
            <p:nvPr/>
          </p:nvSpPr>
          <p:spPr>
            <a:xfrm>
              <a:off x="10770488" y="3940485"/>
              <a:ext cx="420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674C3A98-4300-8D28-7722-529143B00885}"/>
                </a:ext>
              </a:extLst>
            </p:cNvPr>
            <p:cNvSpPr txBox="1"/>
            <p:nvPr/>
          </p:nvSpPr>
          <p:spPr>
            <a:xfrm>
              <a:off x="7819243" y="3940485"/>
              <a:ext cx="47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7ED1EFEB-D1CD-8B1F-6225-7F56E6D88BB4}"/>
                </a:ext>
              </a:extLst>
            </p:cNvPr>
            <p:cNvSpPr txBox="1"/>
            <p:nvPr/>
          </p:nvSpPr>
          <p:spPr>
            <a:xfrm>
              <a:off x="8111347" y="3940485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D8547564-11C8-BEFA-A01F-04C6B26D8902}"/>
                </a:ext>
              </a:extLst>
            </p:cNvPr>
            <p:cNvSpPr txBox="1"/>
            <p:nvPr/>
          </p:nvSpPr>
          <p:spPr>
            <a:xfrm>
              <a:off x="8197072" y="3940485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C4FF10A8-A0B4-8AF2-671E-86E72594DA04}"/>
                </a:ext>
              </a:extLst>
            </p:cNvPr>
            <p:cNvSpPr txBox="1"/>
            <p:nvPr/>
          </p:nvSpPr>
          <p:spPr>
            <a:xfrm>
              <a:off x="8427253" y="3940485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1F06487C-FFBB-F9DA-99BF-E8F96DA70A62}"/>
                </a:ext>
              </a:extLst>
            </p:cNvPr>
            <p:cNvSpPr txBox="1"/>
            <p:nvPr/>
          </p:nvSpPr>
          <p:spPr>
            <a:xfrm>
              <a:off x="8527265" y="3940485"/>
              <a:ext cx="530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/m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35685E42-8551-1DD9-A3CB-75319C6657B9}"/>
                </a:ext>
              </a:extLst>
            </p:cNvPr>
            <p:cNvSpPr txBox="1"/>
            <p:nvPr/>
          </p:nvSpPr>
          <p:spPr>
            <a:xfrm>
              <a:off x="8870165" y="3940485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42AAA5A0-631B-8D53-BD3E-4D3A50796F81}"/>
                </a:ext>
              </a:extLst>
            </p:cNvPr>
            <p:cNvSpPr txBox="1"/>
            <p:nvPr/>
          </p:nvSpPr>
          <p:spPr>
            <a:xfrm>
              <a:off x="4411808" y="3930960"/>
              <a:ext cx="1822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luminous flux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C33C08BD-3775-1165-0BB2-59EEC752D44D}"/>
                </a:ext>
              </a:extLst>
            </p:cNvPr>
            <p:cNvSpPr txBox="1"/>
            <p:nvPr/>
          </p:nvSpPr>
          <p:spPr>
            <a:xfrm>
              <a:off x="3114560" y="3930960"/>
              <a:ext cx="487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lm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26E60F3E-AEA5-813D-230B-7650DAD7D3EC}"/>
                </a:ext>
              </a:extLst>
            </p:cNvPr>
            <p:cNvSpPr txBox="1"/>
            <p:nvPr/>
          </p:nvSpPr>
          <p:spPr>
            <a:xfrm>
              <a:off x="807113" y="3930960"/>
              <a:ext cx="930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lumen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E991BDB1-E973-54FD-037C-084D6E6FDAE2}"/>
              </a:ext>
            </a:extLst>
          </p:cNvPr>
          <p:cNvGrpSpPr/>
          <p:nvPr/>
        </p:nvGrpSpPr>
        <p:grpSpPr>
          <a:xfrm>
            <a:off x="1000791" y="4416735"/>
            <a:ext cx="10445252" cy="833140"/>
            <a:chOff x="1000791" y="4416735"/>
            <a:chExt cx="10445252" cy="833140"/>
          </a:xfrm>
        </p:grpSpPr>
        <p:sp>
          <p:nvSpPr>
            <p:cNvPr id="109" name="TextBox 108">
              <a:extLst>
                <a:ext uri="{FF2B5EF4-FFF2-40B4-BE49-F238E27FC236}">
                  <a16:creationId xmlns="" xmlns:a16="http://schemas.microsoft.com/office/drawing/2014/main" id="{9837830A-9E39-4937-E00C-FE162F072185}"/>
                </a:ext>
              </a:extLst>
            </p:cNvPr>
            <p:cNvSpPr txBox="1"/>
            <p:nvPr/>
          </p:nvSpPr>
          <p:spPr>
            <a:xfrm>
              <a:off x="10133838" y="4788210"/>
              <a:ext cx="47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cd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1D518656-AD70-229C-04FA-3FCD72F06C0D}"/>
                </a:ext>
              </a:extLst>
            </p:cNvPr>
            <p:cNvSpPr txBox="1"/>
            <p:nvPr/>
          </p:nvSpPr>
          <p:spPr>
            <a:xfrm>
              <a:off x="10425969" y="4788210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43D9E27F-62A7-60E5-E62C-AA9E559BDC80}"/>
                </a:ext>
              </a:extLst>
            </p:cNvPr>
            <p:cNvSpPr txBox="1"/>
            <p:nvPr/>
          </p:nvSpPr>
          <p:spPr>
            <a:xfrm>
              <a:off x="10511694" y="4788210"/>
              <a:ext cx="420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4113A35D-7FFD-0E65-03CE-6EB8E0DFD3E9}"/>
                </a:ext>
              </a:extLst>
            </p:cNvPr>
            <p:cNvSpPr txBox="1"/>
            <p:nvPr/>
          </p:nvSpPr>
          <p:spPr>
            <a:xfrm>
              <a:off x="10745057" y="4788210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A0B469B4-539F-5F03-FE7C-02B593745F31}"/>
                </a:ext>
              </a:extLst>
            </p:cNvPr>
            <p:cNvSpPr txBox="1"/>
            <p:nvPr/>
          </p:nvSpPr>
          <p:spPr>
            <a:xfrm>
              <a:off x="10830782" y="4788210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="" xmlns:a16="http://schemas.microsoft.com/office/drawing/2014/main" id="{DBAA0BB6-1E92-FEBA-8257-28D823D5F55C}"/>
                </a:ext>
              </a:extLst>
            </p:cNvPr>
            <p:cNvGrpSpPr/>
            <p:nvPr/>
          </p:nvGrpSpPr>
          <p:grpSpPr>
            <a:xfrm>
              <a:off x="1000791" y="4416735"/>
              <a:ext cx="10445252" cy="706182"/>
              <a:chOff x="1000791" y="4416735"/>
              <a:chExt cx="10445252" cy="706182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="" xmlns:a16="http://schemas.microsoft.com/office/drawing/2014/main" id="{251C7D8F-377F-7F2D-42D0-8A4684D0CF45}"/>
                  </a:ext>
                </a:extLst>
              </p:cNvPr>
              <p:cNvSpPr txBox="1"/>
              <p:nvPr/>
            </p:nvSpPr>
            <p:spPr>
              <a:xfrm>
                <a:off x="10218801" y="4416735"/>
                <a:ext cx="4876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lm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="" xmlns:a16="http://schemas.microsoft.com/office/drawing/2014/main" id="{3CE156C1-F699-5A85-4659-A289FB27A8C7}"/>
                  </a:ext>
                </a:extLst>
              </p:cNvPr>
              <p:cNvSpPr txBox="1"/>
              <p:nvPr/>
            </p:nvSpPr>
            <p:spPr>
              <a:xfrm>
                <a:off x="10518838" y="4416735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 dirty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/m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5AC3686B-4B7B-6FFA-78FC-7F065985BB14}"/>
                  </a:ext>
                </a:extLst>
              </p:cNvPr>
              <p:cNvSpPr txBox="1"/>
              <p:nvPr/>
            </p:nvSpPr>
            <p:spPr>
              <a:xfrm>
                <a:off x="10861738" y="4416735"/>
                <a:ext cx="284052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575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2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="" xmlns:a16="http://schemas.microsoft.com/office/drawing/2014/main" id="{BFCFF395-EEBE-9F1F-005E-4A6784D57D77}"/>
                  </a:ext>
                </a:extLst>
              </p:cNvPr>
              <p:cNvSpPr txBox="1"/>
              <p:nvPr/>
            </p:nvSpPr>
            <p:spPr>
              <a:xfrm>
                <a:off x="11031664" y="4416735"/>
                <a:ext cx="4026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= 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="" xmlns:a16="http://schemas.microsoft.com/office/drawing/2014/main" id="{482C00DC-4863-8564-4C61-B6D8137FB126}"/>
                  </a:ext>
                </a:extLst>
              </p:cNvPr>
              <p:cNvSpPr txBox="1"/>
              <p:nvPr/>
            </p:nvSpPr>
            <p:spPr>
              <a:xfrm>
                <a:off x="11061001" y="4788210"/>
                <a:ext cx="385042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575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−2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="" xmlns:a16="http://schemas.microsoft.com/office/drawing/2014/main" id="{C8AAF5AE-59F4-1FD2-C795-58DEDFC9E3DE}"/>
                  </a:ext>
                </a:extLst>
              </p:cNvPr>
              <p:cNvSpPr txBox="1"/>
              <p:nvPr/>
            </p:nvSpPr>
            <p:spPr>
              <a:xfrm>
                <a:off x="7819243" y="4607235"/>
                <a:ext cx="479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cd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="" xmlns:a16="http://schemas.microsoft.com/office/drawing/2014/main" id="{171DFB90-7876-085A-AC4C-AE82338454C9}"/>
                  </a:ext>
                </a:extLst>
              </p:cNvPr>
              <p:cNvSpPr txBox="1"/>
              <p:nvPr/>
            </p:nvSpPr>
            <p:spPr>
              <a:xfrm>
                <a:off x="8111347" y="4607235"/>
                <a:ext cx="2712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Cambria Math"/>
                    <a:ea typeface="Cambria Math"/>
                    <a:sym typeface="Cambria Math"/>
                    <a:rtl val="0"/>
                  </a:rPr>
                  <a:t>⋅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="" xmlns:a16="http://schemas.microsoft.com/office/drawing/2014/main" id="{D4877E4B-70F6-E461-1D02-39EF94B419AC}"/>
                  </a:ext>
                </a:extLst>
              </p:cNvPr>
              <p:cNvSpPr txBox="1"/>
              <p:nvPr/>
            </p:nvSpPr>
            <p:spPr>
              <a:xfrm>
                <a:off x="8197072" y="4607235"/>
                <a:ext cx="417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m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="" xmlns:a16="http://schemas.microsoft.com/office/drawing/2014/main" id="{046D1BD9-272C-4963-9AEE-879EB35F380D}"/>
                  </a:ext>
                </a:extLst>
              </p:cNvPr>
              <p:cNvSpPr txBox="1"/>
              <p:nvPr/>
            </p:nvSpPr>
            <p:spPr>
              <a:xfrm>
                <a:off x="8427253" y="4607235"/>
                <a:ext cx="284052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575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2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="" xmlns:a16="http://schemas.microsoft.com/office/drawing/2014/main" id="{977AA4D8-B49E-3A8D-1D8E-A75329AA260B}"/>
                  </a:ext>
                </a:extLst>
              </p:cNvPr>
              <p:cNvSpPr txBox="1"/>
              <p:nvPr/>
            </p:nvSpPr>
            <p:spPr>
              <a:xfrm>
                <a:off x="8527265" y="4607235"/>
                <a:ext cx="530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/m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="" xmlns:a16="http://schemas.microsoft.com/office/drawing/2014/main" id="{6A60EB11-41D1-2DC3-BE34-F3AD45214572}"/>
                  </a:ext>
                </a:extLst>
              </p:cNvPr>
              <p:cNvSpPr txBox="1"/>
              <p:nvPr/>
            </p:nvSpPr>
            <p:spPr>
              <a:xfrm>
                <a:off x="8870165" y="4607235"/>
                <a:ext cx="284052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575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4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="" xmlns:a16="http://schemas.microsoft.com/office/drawing/2014/main" id="{3762728D-0519-7D12-D998-3A09631401D1}"/>
                  </a:ext>
                </a:extLst>
              </p:cNvPr>
              <p:cNvSpPr txBox="1"/>
              <p:nvPr/>
            </p:nvSpPr>
            <p:spPr>
              <a:xfrm>
                <a:off x="4411808" y="4597710"/>
                <a:ext cx="1580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002060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illuminance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="" xmlns:a16="http://schemas.microsoft.com/office/drawing/2014/main" id="{A4E3A85C-0C3C-BC38-1046-B3FAF41B7DF1}"/>
                  </a:ext>
                </a:extLst>
              </p:cNvPr>
              <p:cNvSpPr txBox="1"/>
              <p:nvPr/>
            </p:nvSpPr>
            <p:spPr>
              <a:xfrm>
                <a:off x="3162976" y="4597710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21212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lx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="" xmlns:a16="http://schemas.microsoft.com/office/drawing/2014/main" id="{56A42316-A44C-BE5D-B315-305E78654CB9}"/>
                  </a:ext>
                </a:extLst>
              </p:cNvPr>
              <p:cNvSpPr txBox="1"/>
              <p:nvPr/>
            </p:nvSpPr>
            <p:spPr>
              <a:xfrm>
                <a:off x="1000791" y="4597710"/>
                <a:ext cx="5389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2400" spc="0" baseline="0">
                    <a:ln/>
                    <a:solidFill>
                      <a:srgbClr val="002060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  <a:rtl val="0"/>
                  </a:rPr>
                  <a:t>lux</a:t>
                </a: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5BD8C7D3-63B2-32FA-D667-C545155A266B}"/>
              </a:ext>
            </a:extLst>
          </p:cNvPr>
          <p:cNvGrpSpPr/>
          <p:nvPr/>
        </p:nvGrpSpPr>
        <p:grpSpPr>
          <a:xfrm>
            <a:off x="576132" y="5283510"/>
            <a:ext cx="8172669" cy="1195090"/>
            <a:chOff x="576132" y="5283510"/>
            <a:chExt cx="8172669" cy="1195090"/>
          </a:xfrm>
        </p:grpSpPr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205B1125-C4EB-999D-E30F-FCCE54F8BCCC}"/>
                </a:ext>
              </a:extLst>
            </p:cNvPr>
            <p:cNvSpPr txBox="1"/>
            <p:nvPr/>
          </p:nvSpPr>
          <p:spPr>
            <a:xfrm>
              <a:off x="8224056" y="5645460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="" xmlns:a16="http://schemas.microsoft.com/office/drawing/2014/main" id="{B672C6CE-E0EA-EEEE-C6BD-76D454D4A68D}"/>
                </a:ext>
              </a:extLst>
            </p:cNvPr>
            <p:cNvSpPr txBox="1"/>
            <p:nvPr/>
          </p:nvSpPr>
          <p:spPr>
            <a:xfrm>
              <a:off x="8363759" y="5645460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C5520F8B-F01A-D1CC-0694-F8010D283C77}"/>
                </a:ext>
              </a:extLst>
            </p:cNvPr>
            <p:cNvSpPr txBox="1"/>
            <p:nvPr/>
          </p:nvSpPr>
          <p:spPr>
            <a:xfrm>
              <a:off x="4411808" y="5283510"/>
              <a:ext cx="26997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activity referred to a 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23225613-86FE-0877-FE14-665BCEDE3AA5}"/>
                </a:ext>
              </a:extLst>
            </p:cNvPr>
            <p:cNvSpPr txBox="1"/>
            <p:nvPr/>
          </p:nvSpPr>
          <p:spPr>
            <a:xfrm>
              <a:off x="4411808" y="5654985"/>
              <a:ext cx="1681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radionuclide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4247F94F-98D7-3FC3-1EF9-648B1161912E}"/>
                </a:ext>
              </a:extLst>
            </p:cNvPr>
            <p:cNvSpPr txBox="1"/>
            <p:nvPr/>
          </p:nvSpPr>
          <p:spPr>
            <a:xfrm>
              <a:off x="4411808" y="6016935"/>
              <a:ext cx="2836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(decays per unit time)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B520732D-3DB8-75FD-8725-CA67BA132E40}"/>
                </a:ext>
              </a:extLst>
            </p:cNvPr>
            <p:cNvSpPr txBox="1"/>
            <p:nvPr/>
          </p:nvSpPr>
          <p:spPr>
            <a:xfrm>
              <a:off x="3105035" y="5645460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Bq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="" xmlns:a16="http://schemas.microsoft.com/office/drawing/2014/main" id="{55DBF757-0D5C-3737-B099-D76DDADC79CA}"/>
                </a:ext>
              </a:extLst>
            </p:cNvPr>
            <p:cNvSpPr txBox="1"/>
            <p:nvPr/>
          </p:nvSpPr>
          <p:spPr>
            <a:xfrm>
              <a:off x="576132" y="5645460"/>
              <a:ext cx="1396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Becquerel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Derived Units</a:t>
            </a:r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60E2A5A9-AC4D-F8C5-D683-0117EB3F5FFB}"/>
              </a:ext>
            </a:extLst>
          </p:cNvPr>
          <p:cNvGrpSpPr/>
          <p:nvPr/>
        </p:nvGrpSpPr>
        <p:grpSpPr>
          <a:xfrm>
            <a:off x="259925" y="954720"/>
            <a:ext cx="11667660" cy="5415870"/>
            <a:chOff x="259925" y="954720"/>
            <a:chExt cx="11667660" cy="5415870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B8995D87-751F-A4BB-5272-C70345E98021}"/>
                </a:ext>
              </a:extLst>
            </p:cNvPr>
            <p:cNvSpPr/>
            <p:nvPr/>
          </p:nvSpPr>
          <p:spPr>
            <a:xfrm>
              <a:off x="266276" y="961070"/>
              <a:ext cx="2067691" cy="1105096"/>
            </a:xfrm>
            <a:custGeom>
              <a:avLst/>
              <a:gdLst>
                <a:gd name="connsiteX0" fmla="*/ -32 w 2067691"/>
                <a:gd name="connsiteY0" fmla="*/ -96 h 1105096"/>
                <a:gd name="connsiteX1" fmla="*/ 2067660 w 2067691"/>
                <a:gd name="connsiteY1" fmla="*/ -96 h 1105096"/>
                <a:gd name="connsiteX2" fmla="*/ 2067660 w 2067691"/>
                <a:gd name="connsiteY2" fmla="*/ 1105000 h 1105096"/>
                <a:gd name="connsiteX3" fmla="*/ -32 w 2067691"/>
                <a:gd name="connsiteY3" fmla="*/ 1105000 h 110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691" h="1105096">
                  <a:moveTo>
                    <a:pt x="-32" y="-96"/>
                  </a:moveTo>
                  <a:lnTo>
                    <a:pt x="2067660" y="-96"/>
                  </a:lnTo>
                  <a:lnTo>
                    <a:pt x="2067660" y="1105000"/>
                  </a:lnTo>
                  <a:lnTo>
                    <a:pt x="-32" y="110500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74E1543-B6CF-CFE6-1D15-15A4EE4212C6}"/>
                </a:ext>
              </a:extLst>
            </p:cNvPr>
            <p:cNvSpPr/>
            <p:nvPr/>
          </p:nvSpPr>
          <p:spPr>
            <a:xfrm>
              <a:off x="2333967" y="961070"/>
              <a:ext cx="2067696" cy="1105096"/>
            </a:xfrm>
            <a:custGeom>
              <a:avLst/>
              <a:gdLst>
                <a:gd name="connsiteX0" fmla="*/ -32 w 2067696"/>
                <a:gd name="connsiteY0" fmla="*/ -96 h 1105096"/>
                <a:gd name="connsiteX1" fmla="*/ 2067665 w 2067696"/>
                <a:gd name="connsiteY1" fmla="*/ -96 h 1105096"/>
                <a:gd name="connsiteX2" fmla="*/ 2067665 w 2067696"/>
                <a:gd name="connsiteY2" fmla="*/ 1105000 h 1105096"/>
                <a:gd name="connsiteX3" fmla="*/ -32 w 2067696"/>
                <a:gd name="connsiteY3" fmla="*/ 1105000 h 110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696" h="1105096">
                  <a:moveTo>
                    <a:pt x="-32" y="-96"/>
                  </a:moveTo>
                  <a:lnTo>
                    <a:pt x="2067665" y="-96"/>
                  </a:lnTo>
                  <a:lnTo>
                    <a:pt x="2067665" y="1105000"/>
                  </a:lnTo>
                  <a:lnTo>
                    <a:pt x="-32" y="110500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1758FF2-BC09-3871-6A9F-24DE48C74E0B}"/>
                </a:ext>
              </a:extLst>
            </p:cNvPr>
            <p:cNvSpPr/>
            <p:nvPr/>
          </p:nvSpPr>
          <p:spPr>
            <a:xfrm>
              <a:off x="4401664" y="961070"/>
              <a:ext cx="2931518" cy="1105096"/>
            </a:xfrm>
            <a:custGeom>
              <a:avLst/>
              <a:gdLst>
                <a:gd name="connsiteX0" fmla="*/ -32 w 2931518"/>
                <a:gd name="connsiteY0" fmla="*/ -96 h 1105096"/>
                <a:gd name="connsiteX1" fmla="*/ 2931487 w 2931518"/>
                <a:gd name="connsiteY1" fmla="*/ -96 h 1105096"/>
                <a:gd name="connsiteX2" fmla="*/ 2931487 w 2931518"/>
                <a:gd name="connsiteY2" fmla="*/ 1105000 h 1105096"/>
                <a:gd name="connsiteX3" fmla="*/ -32 w 2931518"/>
                <a:gd name="connsiteY3" fmla="*/ 1105000 h 110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518" h="1105096">
                  <a:moveTo>
                    <a:pt x="-32" y="-96"/>
                  </a:moveTo>
                  <a:lnTo>
                    <a:pt x="2931487" y="-96"/>
                  </a:lnTo>
                  <a:lnTo>
                    <a:pt x="2931487" y="1105000"/>
                  </a:lnTo>
                  <a:lnTo>
                    <a:pt x="-32" y="110500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FE6D2F8E-73D2-EED6-22E0-0CACA7D8009D}"/>
                </a:ext>
              </a:extLst>
            </p:cNvPr>
            <p:cNvSpPr/>
            <p:nvPr/>
          </p:nvSpPr>
          <p:spPr>
            <a:xfrm>
              <a:off x="7333183" y="961070"/>
              <a:ext cx="2227916" cy="1105096"/>
            </a:xfrm>
            <a:custGeom>
              <a:avLst/>
              <a:gdLst>
                <a:gd name="connsiteX0" fmla="*/ -32 w 2227916"/>
                <a:gd name="connsiteY0" fmla="*/ -96 h 1105096"/>
                <a:gd name="connsiteX1" fmla="*/ 2227884 w 2227916"/>
                <a:gd name="connsiteY1" fmla="*/ -96 h 1105096"/>
                <a:gd name="connsiteX2" fmla="*/ 2227884 w 2227916"/>
                <a:gd name="connsiteY2" fmla="*/ 1105000 h 1105096"/>
                <a:gd name="connsiteX3" fmla="*/ -32 w 2227916"/>
                <a:gd name="connsiteY3" fmla="*/ 1105000 h 110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916" h="1105096">
                  <a:moveTo>
                    <a:pt x="-32" y="-96"/>
                  </a:moveTo>
                  <a:lnTo>
                    <a:pt x="2227884" y="-96"/>
                  </a:lnTo>
                  <a:lnTo>
                    <a:pt x="2227884" y="1105000"/>
                  </a:lnTo>
                  <a:lnTo>
                    <a:pt x="-32" y="110500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B0921CCB-A5DF-AAC5-9110-38DB4ACE493E}"/>
                </a:ext>
              </a:extLst>
            </p:cNvPr>
            <p:cNvSpPr/>
            <p:nvPr/>
          </p:nvSpPr>
          <p:spPr>
            <a:xfrm>
              <a:off x="9561099" y="961070"/>
              <a:ext cx="2356961" cy="1105096"/>
            </a:xfrm>
            <a:custGeom>
              <a:avLst/>
              <a:gdLst>
                <a:gd name="connsiteX0" fmla="*/ -32 w 2356961"/>
                <a:gd name="connsiteY0" fmla="*/ -96 h 1105096"/>
                <a:gd name="connsiteX1" fmla="*/ 2356929 w 2356961"/>
                <a:gd name="connsiteY1" fmla="*/ -96 h 1105096"/>
                <a:gd name="connsiteX2" fmla="*/ 2356929 w 2356961"/>
                <a:gd name="connsiteY2" fmla="*/ 1105000 h 1105096"/>
                <a:gd name="connsiteX3" fmla="*/ -32 w 2356961"/>
                <a:gd name="connsiteY3" fmla="*/ 1105000 h 110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961" h="1105096">
                  <a:moveTo>
                    <a:pt x="-32" y="-96"/>
                  </a:moveTo>
                  <a:lnTo>
                    <a:pt x="2356929" y="-96"/>
                  </a:lnTo>
                  <a:lnTo>
                    <a:pt x="2356929" y="1105000"/>
                  </a:lnTo>
                  <a:lnTo>
                    <a:pt x="-32" y="1105000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8B0D6A94-70AF-B97E-201E-4004E9F0BEC9}"/>
                </a:ext>
              </a:extLst>
            </p:cNvPr>
            <p:cNvSpPr/>
            <p:nvPr/>
          </p:nvSpPr>
          <p:spPr>
            <a:xfrm>
              <a:off x="266276" y="2066166"/>
              <a:ext cx="2067691" cy="1594903"/>
            </a:xfrm>
            <a:custGeom>
              <a:avLst/>
              <a:gdLst>
                <a:gd name="connsiteX0" fmla="*/ -32 w 2067691"/>
                <a:gd name="connsiteY0" fmla="*/ -96 h 1594903"/>
                <a:gd name="connsiteX1" fmla="*/ 2067660 w 2067691"/>
                <a:gd name="connsiteY1" fmla="*/ -96 h 1594903"/>
                <a:gd name="connsiteX2" fmla="*/ 2067660 w 2067691"/>
                <a:gd name="connsiteY2" fmla="*/ 1594808 h 1594903"/>
                <a:gd name="connsiteX3" fmla="*/ -32 w 2067691"/>
                <a:gd name="connsiteY3" fmla="*/ 1594808 h 159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691" h="1594903">
                  <a:moveTo>
                    <a:pt x="-32" y="-96"/>
                  </a:moveTo>
                  <a:lnTo>
                    <a:pt x="2067660" y="-96"/>
                  </a:lnTo>
                  <a:lnTo>
                    <a:pt x="2067660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FF43860B-A56D-4C38-DF62-A92522806D14}"/>
                </a:ext>
              </a:extLst>
            </p:cNvPr>
            <p:cNvSpPr/>
            <p:nvPr/>
          </p:nvSpPr>
          <p:spPr>
            <a:xfrm>
              <a:off x="2333967" y="2066166"/>
              <a:ext cx="2067696" cy="1594903"/>
            </a:xfrm>
            <a:custGeom>
              <a:avLst/>
              <a:gdLst>
                <a:gd name="connsiteX0" fmla="*/ -32 w 2067696"/>
                <a:gd name="connsiteY0" fmla="*/ -96 h 1594903"/>
                <a:gd name="connsiteX1" fmla="*/ 2067665 w 2067696"/>
                <a:gd name="connsiteY1" fmla="*/ -96 h 1594903"/>
                <a:gd name="connsiteX2" fmla="*/ 2067665 w 2067696"/>
                <a:gd name="connsiteY2" fmla="*/ 1594808 h 1594903"/>
                <a:gd name="connsiteX3" fmla="*/ -32 w 2067696"/>
                <a:gd name="connsiteY3" fmla="*/ 1594808 h 159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696" h="1594903">
                  <a:moveTo>
                    <a:pt x="-32" y="-96"/>
                  </a:moveTo>
                  <a:lnTo>
                    <a:pt x="2067665" y="-96"/>
                  </a:lnTo>
                  <a:lnTo>
                    <a:pt x="2067665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94148C59-6D6D-0B96-3342-44B9A1E08BA3}"/>
                </a:ext>
              </a:extLst>
            </p:cNvPr>
            <p:cNvSpPr/>
            <p:nvPr/>
          </p:nvSpPr>
          <p:spPr>
            <a:xfrm>
              <a:off x="4401664" y="2066166"/>
              <a:ext cx="2931518" cy="1594903"/>
            </a:xfrm>
            <a:custGeom>
              <a:avLst/>
              <a:gdLst>
                <a:gd name="connsiteX0" fmla="*/ -32 w 2931518"/>
                <a:gd name="connsiteY0" fmla="*/ -96 h 1594903"/>
                <a:gd name="connsiteX1" fmla="*/ 2931487 w 2931518"/>
                <a:gd name="connsiteY1" fmla="*/ -96 h 1594903"/>
                <a:gd name="connsiteX2" fmla="*/ 2931487 w 2931518"/>
                <a:gd name="connsiteY2" fmla="*/ 1594808 h 1594903"/>
                <a:gd name="connsiteX3" fmla="*/ -32 w 2931518"/>
                <a:gd name="connsiteY3" fmla="*/ 1594808 h 159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518" h="1594903">
                  <a:moveTo>
                    <a:pt x="-32" y="-96"/>
                  </a:moveTo>
                  <a:lnTo>
                    <a:pt x="2931487" y="-96"/>
                  </a:lnTo>
                  <a:lnTo>
                    <a:pt x="2931487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A06F563A-9B2C-D574-004B-366D6B33B210}"/>
                </a:ext>
              </a:extLst>
            </p:cNvPr>
            <p:cNvSpPr/>
            <p:nvPr/>
          </p:nvSpPr>
          <p:spPr>
            <a:xfrm>
              <a:off x="7333183" y="2066166"/>
              <a:ext cx="2227916" cy="1594903"/>
            </a:xfrm>
            <a:custGeom>
              <a:avLst/>
              <a:gdLst>
                <a:gd name="connsiteX0" fmla="*/ -32 w 2227916"/>
                <a:gd name="connsiteY0" fmla="*/ -96 h 1594903"/>
                <a:gd name="connsiteX1" fmla="*/ 2227884 w 2227916"/>
                <a:gd name="connsiteY1" fmla="*/ -96 h 1594903"/>
                <a:gd name="connsiteX2" fmla="*/ 2227884 w 2227916"/>
                <a:gd name="connsiteY2" fmla="*/ 1594808 h 1594903"/>
                <a:gd name="connsiteX3" fmla="*/ -32 w 2227916"/>
                <a:gd name="connsiteY3" fmla="*/ 1594808 h 159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916" h="1594903">
                  <a:moveTo>
                    <a:pt x="-32" y="-96"/>
                  </a:moveTo>
                  <a:lnTo>
                    <a:pt x="2227884" y="-96"/>
                  </a:lnTo>
                  <a:lnTo>
                    <a:pt x="2227884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6C5D78C-37CB-DC88-7E86-C188F9C4F5E6}"/>
                </a:ext>
              </a:extLst>
            </p:cNvPr>
            <p:cNvSpPr/>
            <p:nvPr/>
          </p:nvSpPr>
          <p:spPr>
            <a:xfrm>
              <a:off x="9561099" y="2066166"/>
              <a:ext cx="2356961" cy="1594903"/>
            </a:xfrm>
            <a:custGeom>
              <a:avLst/>
              <a:gdLst>
                <a:gd name="connsiteX0" fmla="*/ -32 w 2356961"/>
                <a:gd name="connsiteY0" fmla="*/ -96 h 1594903"/>
                <a:gd name="connsiteX1" fmla="*/ 2356929 w 2356961"/>
                <a:gd name="connsiteY1" fmla="*/ -96 h 1594903"/>
                <a:gd name="connsiteX2" fmla="*/ 2356929 w 2356961"/>
                <a:gd name="connsiteY2" fmla="*/ 1594808 h 1594903"/>
                <a:gd name="connsiteX3" fmla="*/ -32 w 2356961"/>
                <a:gd name="connsiteY3" fmla="*/ 1594808 h 159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961" h="1594903">
                  <a:moveTo>
                    <a:pt x="-32" y="-96"/>
                  </a:moveTo>
                  <a:lnTo>
                    <a:pt x="2356929" y="-96"/>
                  </a:lnTo>
                  <a:lnTo>
                    <a:pt x="2356929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42A36E0-911E-0A50-87E5-F8F3965652A5}"/>
                </a:ext>
              </a:extLst>
            </p:cNvPr>
            <p:cNvSpPr/>
            <p:nvPr/>
          </p:nvSpPr>
          <p:spPr>
            <a:xfrm>
              <a:off x="266276" y="3661070"/>
              <a:ext cx="2067691" cy="1594904"/>
            </a:xfrm>
            <a:custGeom>
              <a:avLst/>
              <a:gdLst>
                <a:gd name="connsiteX0" fmla="*/ -32 w 2067691"/>
                <a:gd name="connsiteY0" fmla="*/ -96 h 1594904"/>
                <a:gd name="connsiteX1" fmla="*/ 2067660 w 2067691"/>
                <a:gd name="connsiteY1" fmla="*/ -96 h 1594904"/>
                <a:gd name="connsiteX2" fmla="*/ 2067660 w 2067691"/>
                <a:gd name="connsiteY2" fmla="*/ 1594808 h 1594904"/>
                <a:gd name="connsiteX3" fmla="*/ -32 w 2067691"/>
                <a:gd name="connsiteY3" fmla="*/ 1594808 h 159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691" h="1594904">
                  <a:moveTo>
                    <a:pt x="-32" y="-96"/>
                  </a:moveTo>
                  <a:lnTo>
                    <a:pt x="2067660" y="-96"/>
                  </a:lnTo>
                  <a:lnTo>
                    <a:pt x="2067660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79669B5C-6240-1170-B334-14BF41A68F6D}"/>
                </a:ext>
              </a:extLst>
            </p:cNvPr>
            <p:cNvSpPr/>
            <p:nvPr/>
          </p:nvSpPr>
          <p:spPr>
            <a:xfrm>
              <a:off x="2333967" y="3661070"/>
              <a:ext cx="2067696" cy="1594904"/>
            </a:xfrm>
            <a:custGeom>
              <a:avLst/>
              <a:gdLst>
                <a:gd name="connsiteX0" fmla="*/ -32 w 2067696"/>
                <a:gd name="connsiteY0" fmla="*/ -96 h 1594904"/>
                <a:gd name="connsiteX1" fmla="*/ 2067665 w 2067696"/>
                <a:gd name="connsiteY1" fmla="*/ -96 h 1594904"/>
                <a:gd name="connsiteX2" fmla="*/ 2067665 w 2067696"/>
                <a:gd name="connsiteY2" fmla="*/ 1594808 h 1594904"/>
                <a:gd name="connsiteX3" fmla="*/ -32 w 2067696"/>
                <a:gd name="connsiteY3" fmla="*/ 1594808 h 159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696" h="1594904">
                  <a:moveTo>
                    <a:pt x="-32" y="-96"/>
                  </a:moveTo>
                  <a:lnTo>
                    <a:pt x="2067665" y="-96"/>
                  </a:lnTo>
                  <a:lnTo>
                    <a:pt x="2067665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3FA066A5-ADBA-F695-AB2D-89E2C1989947}"/>
                </a:ext>
              </a:extLst>
            </p:cNvPr>
            <p:cNvSpPr/>
            <p:nvPr/>
          </p:nvSpPr>
          <p:spPr>
            <a:xfrm>
              <a:off x="4401664" y="3661070"/>
              <a:ext cx="2931518" cy="1594904"/>
            </a:xfrm>
            <a:custGeom>
              <a:avLst/>
              <a:gdLst>
                <a:gd name="connsiteX0" fmla="*/ -32 w 2931518"/>
                <a:gd name="connsiteY0" fmla="*/ -96 h 1594904"/>
                <a:gd name="connsiteX1" fmla="*/ 2931487 w 2931518"/>
                <a:gd name="connsiteY1" fmla="*/ -96 h 1594904"/>
                <a:gd name="connsiteX2" fmla="*/ 2931487 w 2931518"/>
                <a:gd name="connsiteY2" fmla="*/ 1594808 h 1594904"/>
                <a:gd name="connsiteX3" fmla="*/ -32 w 2931518"/>
                <a:gd name="connsiteY3" fmla="*/ 1594808 h 159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518" h="1594904">
                  <a:moveTo>
                    <a:pt x="-32" y="-96"/>
                  </a:moveTo>
                  <a:lnTo>
                    <a:pt x="2931487" y="-96"/>
                  </a:lnTo>
                  <a:lnTo>
                    <a:pt x="2931487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64812DC7-50D4-DFED-ED0C-E148240EE70E}"/>
                </a:ext>
              </a:extLst>
            </p:cNvPr>
            <p:cNvSpPr/>
            <p:nvPr/>
          </p:nvSpPr>
          <p:spPr>
            <a:xfrm>
              <a:off x="7333183" y="3661070"/>
              <a:ext cx="2227916" cy="1594904"/>
            </a:xfrm>
            <a:custGeom>
              <a:avLst/>
              <a:gdLst>
                <a:gd name="connsiteX0" fmla="*/ -32 w 2227916"/>
                <a:gd name="connsiteY0" fmla="*/ -96 h 1594904"/>
                <a:gd name="connsiteX1" fmla="*/ 2227884 w 2227916"/>
                <a:gd name="connsiteY1" fmla="*/ -96 h 1594904"/>
                <a:gd name="connsiteX2" fmla="*/ 2227884 w 2227916"/>
                <a:gd name="connsiteY2" fmla="*/ 1594808 h 1594904"/>
                <a:gd name="connsiteX3" fmla="*/ -32 w 2227916"/>
                <a:gd name="connsiteY3" fmla="*/ 1594808 h 159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916" h="1594904">
                  <a:moveTo>
                    <a:pt x="-32" y="-96"/>
                  </a:moveTo>
                  <a:lnTo>
                    <a:pt x="2227884" y="-96"/>
                  </a:lnTo>
                  <a:lnTo>
                    <a:pt x="2227884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3FB2620-07A0-65EE-8AF1-8A68574F9685}"/>
                </a:ext>
              </a:extLst>
            </p:cNvPr>
            <p:cNvSpPr/>
            <p:nvPr/>
          </p:nvSpPr>
          <p:spPr>
            <a:xfrm>
              <a:off x="9561099" y="3661070"/>
              <a:ext cx="2356961" cy="1594904"/>
            </a:xfrm>
            <a:custGeom>
              <a:avLst/>
              <a:gdLst>
                <a:gd name="connsiteX0" fmla="*/ -32 w 2356961"/>
                <a:gd name="connsiteY0" fmla="*/ -96 h 1594904"/>
                <a:gd name="connsiteX1" fmla="*/ 2356929 w 2356961"/>
                <a:gd name="connsiteY1" fmla="*/ -96 h 1594904"/>
                <a:gd name="connsiteX2" fmla="*/ 2356929 w 2356961"/>
                <a:gd name="connsiteY2" fmla="*/ 1594808 h 1594904"/>
                <a:gd name="connsiteX3" fmla="*/ -32 w 2356961"/>
                <a:gd name="connsiteY3" fmla="*/ 1594808 h 159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961" h="1594904">
                  <a:moveTo>
                    <a:pt x="-32" y="-96"/>
                  </a:moveTo>
                  <a:lnTo>
                    <a:pt x="2356929" y="-96"/>
                  </a:lnTo>
                  <a:lnTo>
                    <a:pt x="2356929" y="1594808"/>
                  </a:lnTo>
                  <a:lnTo>
                    <a:pt x="-32" y="1594808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92C500E2-2F66-ADD0-0968-55160770BB74}"/>
                </a:ext>
              </a:extLst>
            </p:cNvPr>
            <p:cNvSpPr/>
            <p:nvPr/>
          </p:nvSpPr>
          <p:spPr>
            <a:xfrm>
              <a:off x="266276" y="5255975"/>
              <a:ext cx="2067691" cy="1105090"/>
            </a:xfrm>
            <a:custGeom>
              <a:avLst/>
              <a:gdLst>
                <a:gd name="connsiteX0" fmla="*/ -32 w 2067691"/>
                <a:gd name="connsiteY0" fmla="*/ -96 h 1105090"/>
                <a:gd name="connsiteX1" fmla="*/ 2067660 w 2067691"/>
                <a:gd name="connsiteY1" fmla="*/ -96 h 1105090"/>
                <a:gd name="connsiteX2" fmla="*/ 2067660 w 2067691"/>
                <a:gd name="connsiteY2" fmla="*/ 1104994 h 1105090"/>
                <a:gd name="connsiteX3" fmla="*/ -32 w 2067691"/>
                <a:gd name="connsiteY3" fmla="*/ 1104994 h 110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691" h="1105090">
                  <a:moveTo>
                    <a:pt x="-32" y="-96"/>
                  </a:moveTo>
                  <a:lnTo>
                    <a:pt x="2067660" y="-96"/>
                  </a:lnTo>
                  <a:lnTo>
                    <a:pt x="2067660" y="1104994"/>
                  </a:lnTo>
                  <a:lnTo>
                    <a:pt x="-32" y="1104994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87C66F81-B972-AF78-AF6D-0D4CBFF0D29E}"/>
                </a:ext>
              </a:extLst>
            </p:cNvPr>
            <p:cNvSpPr/>
            <p:nvPr/>
          </p:nvSpPr>
          <p:spPr>
            <a:xfrm>
              <a:off x="2333967" y="5255975"/>
              <a:ext cx="2067696" cy="1105090"/>
            </a:xfrm>
            <a:custGeom>
              <a:avLst/>
              <a:gdLst>
                <a:gd name="connsiteX0" fmla="*/ -32 w 2067696"/>
                <a:gd name="connsiteY0" fmla="*/ -96 h 1105090"/>
                <a:gd name="connsiteX1" fmla="*/ 2067665 w 2067696"/>
                <a:gd name="connsiteY1" fmla="*/ -96 h 1105090"/>
                <a:gd name="connsiteX2" fmla="*/ 2067665 w 2067696"/>
                <a:gd name="connsiteY2" fmla="*/ 1104994 h 1105090"/>
                <a:gd name="connsiteX3" fmla="*/ -32 w 2067696"/>
                <a:gd name="connsiteY3" fmla="*/ 1104994 h 110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696" h="1105090">
                  <a:moveTo>
                    <a:pt x="-32" y="-96"/>
                  </a:moveTo>
                  <a:lnTo>
                    <a:pt x="2067665" y="-96"/>
                  </a:lnTo>
                  <a:lnTo>
                    <a:pt x="2067665" y="1104994"/>
                  </a:lnTo>
                  <a:lnTo>
                    <a:pt x="-32" y="1104994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CE627672-B4A2-F8F6-B7D3-41493184B1B9}"/>
                </a:ext>
              </a:extLst>
            </p:cNvPr>
            <p:cNvSpPr/>
            <p:nvPr/>
          </p:nvSpPr>
          <p:spPr>
            <a:xfrm>
              <a:off x="4401664" y="5255975"/>
              <a:ext cx="2931518" cy="1105090"/>
            </a:xfrm>
            <a:custGeom>
              <a:avLst/>
              <a:gdLst>
                <a:gd name="connsiteX0" fmla="*/ -32 w 2931518"/>
                <a:gd name="connsiteY0" fmla="*/ -96 h 1105090"/>
                <a:gd name="connsiteX1" fmla="*/ 2931487 w 2931518"/>
                <a:gd name="connsiteY1" fmla="*/ -96 h 1105090"/>
                <a:gd name="connsiteX2" fmla="*/ 2931487 w 2931518"/>
                <a:gd name="connsiteY2" fmla="*/ 1104994 h 1105090"/>
                <a:gd name="connsiteX3" fmla="*/ -32 w 2931518"/>
                <a:gd name="connsiteY3" fmla="*/ 1104994 h 110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518" h="1105090">
                  <a:moveTo>
                    <a:pt x="-32" y="-96"/>
                  </a:moveTo>
                  <a:lnTo>
                    <a:pt x="2931487" y="-96"/>
                  </a:lnTo>
                  <a:lnTo>
                    <a:pt x="2931487" y="1104994"/>
                  </a:lnTo>
                  <a:lnTo>
                    <a:pt x="-32" y="1104994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5755006A-DC49-4F98-0AB2-3BAC759BE16F}"/>
                </a:ext>
              </a:extLst>
            </p:cNvPr>
            <p:cNvSpPr/>
            <p:nvPr/>
          </p:nvSpPr>
          <p:spPr>
            <a:xfrm>
              <a:off x="7333183" y="5255975"/>
              <a:ext cx="2227916" cy="1105090"/>
            </a:xfrm>
            <a:custGeom>
              <a:avLst/>
              <a:gdLst>
                <a:gd name="connsiteX0" fmla="*/ -32 w 2227916"/>
                <a:gd name="connsiteY0" fmla="*/ -96 h 1105090"/>
                <a:gd name="connsiteX1" fmla="*/ 2227884 w 2227916"/>
                <a:gd name="connsiteY1" fmla="*/ -96 h 1105090"/>
                <a:gd name="connsiteX2" fmla="*/ 2227884 w 2227916"/>
                <a:gd name="connsiteY2" fmla="*/ 1104994 h 1105090"/>
                <a:gd name="connsiteX3" fmla="*/ -32 w 2227916"/>
                <a:gd name="connsiteY3" fmla="*/ 1104994 h 110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916" h="1105090">
                  <a:moveTo>
                    <a:pt x="-32" y="-96"/>
                  </a:moveTo>
                  <a:lnTo>
                    <a:pt x="2227884" y="-96"/>
                  </a:lnTo>
                  <a:lnTo>
                    <a:pt x="2227884" y="1104994"/>
                  </a:lnTo>
                  <a:lnTo>
                    <a:pt x="-32" y="1104994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4FA34577-AED4-6FD4-D9B3-8F1735D12E3A}"/>
                </a:ext>
              </a:extLst>
            </p:cNvPr>
            <p:cNvSpPr/>
            <p:nvPr/>
          </p:nvSpPr>
          <p:spPr>
            <a:xfrm>
              <a:off x="9561099" y="5255975"/>
              <a:ext cx="2356961" cy="1105090"/>
            </a:xfrm>
            <a:custGeom>
              <a:avLst/>
              <a:gdLst>
                <a:gd name="connsiteX0" fmla="*/ -32 w 2356961"/>
                <a:gd name="connsiteY0" fmla="*/ -96 h 1105090"/>
                <a:gd name="connsiteX1" fmla="*/ 2356929 w 2356961"/>
                <a:gd name="connsiteY1" fmla="*/ -96 h 1105090"/>
                <a:gd name="connsiteX2" fmla="*/ 2356929 w 2356961"/>
                <a:gd name="connsiteY2" fmla="*/ 1104994 h 1105090"/>
                <a:gd name="connsiteX3" fmla="*/ -32 w 2356961"/>
                <a:gd name="connsiteY3" fmla="*/ 1104994 h 110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961" h="1105090">
                  <a:moveTo>
                    <a:pt x="-32" y="-96"/>
                  </a:moveTo>
                  <a:lnTo>
                    <a:pt x="2356929" y="-96"/>
                  </a:lnTo>
                  <a:lnTo>
                    <a:pt x="2356929" y="1104994"/>
                  </a:lnTo>
                  <a:lnTo>
                    <a:pt x="-32" y="1104994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51FE9EA5-56AE-95B2-759B-A7B676FDD4D3}"/>
                </a:ext>
              </a:extLst>
            </p:cNvPr>
            <p:cNvSpPr/>
            <p:nvPr/>
          </p:nvSpPr>
          <p:spPr>
            <a:xfrm>
              <a:off x="2333967" y="954720"/>
              <a:ext cx="9525" cy="5412698"/>
            </a:xfrm>
            <a:custGeom>
              <a:avLst/>
              <a:gdLst>
                <a:gd name="connsiteX0" fmla="*/ -32 w 9525"/>
                <a:gd name="connsiteY0" fmla="*/ -96 h 5412698"/>
                <a:gd name="connsiteX1" fmla="*/ -32 w 9525"/>
                <a:gd name="connsiteY1" fmla="*/ 5412602 h 54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12698">
                  <a:moveTo>
                    <a:pt x="-32" y="-96"/>
                  </a:moveTo>
                  <a:lnTo>
                    <a:pt x="-32" y="5412602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09ACB0BD-533A-E646-78FD-F787B8F196EA}"/>
                </a:ext>
              </a:extLst>
            </p:cNvPr>
            <p:cNvSpPr/>
            <p:nvPr/>
          </p:nvSpPr>
          <p:spPr>
            <a:xfrm>
              <a:off x="4401664" y="954720"/>
              <a:ext cx="9525" cy="5412698"/>
            </a:xfrm>
            <a:custGeom>
              <a:avLst/>
              <a:gdLst>
                <a:gd name="connsiteX0" fmla="*/ -32 w 9525"/>
                <a:gd name="connsiteY0" fmla="*/ -96 h 5412698"/>
                <a:gd name="connsiteX1" fmla="*/ -32 w 9525"/>
                <a:gd name="connsiteY1" fmla="*/ 5412602 h 54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12698">
                  <a:moveTo>
                    <a:pt x="-32" y="-96"/>
                  </a:moveTo>
                  <a:lnTo>
                    <a:pt x="-32" y="5412602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E07A9D55-6C70-0CD5-2DBE-7E79330B9075}"/>
                </a:ext>
              </a:extLst>
            </p:cNvPr>
            <p:cNvSpPr/>
            <p:nvPr/>
          </p:nvSpPr>
          <p:spPr>
            <a:xfrm>
              <a:off x="7333183" y="954720"/>
              <a:ext cx="9525" cy="5412698"/>
            </a:xfrm>
            <a:custGeom>
              <a:avLst/>
              <a:gdLst>
                <a:gd name="connsiteX0" fmla="*/ -32 w 9525"/>
                <a:gd name="connsiteY0" fmla="*/ -96 h 5412698"/>
                <a:gd name="connsiteX1" fmla="*/ -32 w 9525"/>
                <a:gd name="connsiteY1" fmla="*/ 5412602 h 54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12698">
                  <a:moveTo>
                    <a:pt x="-32" y="-96"/>
                  </a:moveTo>
                  <a:lnTo>
                    <a:pt x="-32" y="5412602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4AD27BF5-012E-EDF9-ED2E-5D30A43BD636}"/>
                </a:ext>
              </a:extLst>
            </p:cNvPr>
            <p:cNvSpPr/>
            <p:nvPr/>
          </p:nvSpPr>
          <p:spPr>
            <a:xfrm>
              <a:off x="9561099" y="954720"/>
              <a:ext cx="9525" cy="5412698"/>
            </a:xfrm>
            <a:custGeom>
              <a:avLst/>
              <a:gdLst>
                <a:gd name="connsiteX0" fmla="*/ -32 w 9525"/>
                <a:gd name="connsiteY0" fmla="*/ -96 h 5412698"/>
                <a:gd name="connsiteX1" fmla="*/ -32 w 9525"/>
                <a:gd name="connsiteY1" fmla="*/ 5412602 h 54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12698">
                  <a:moveTo>
                    <a:pt x="-32" y="-96"/>
                  </a:moveTo>
                  <a:lnTo>
                    <a:pt x="-32" y="5412602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5AF4BB75-25A8-3C7C-3F8F-821632AA0235}"/>
                </a:ext>
              </a:extLst>
            </p:cNvPr>
            <p:cNvSpPr/>
            <p:nvPr/>
          </p:nvSpPr>
          <p:spPr>
            <a:xfrm>
              <a:off x="259925" y="2066166"/>
              <a:ext cx="11664517" cy="9525"/>
            </a:xfrm>
            <a:custGeom>
              <a:avLst/>
              <a:gdLst>
                <a:gd name="connsiteX0" fmla="*/ -32 w 11664517"/>
                <a:gd name="connsiteY0" fmla="*/ -96 h 9525"/>
                <a:gd name="connsiteX1" fmla="*/ 11664485 w 11664517"/>
                <a:gd name="connsiteY1" fmla="*/ -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4517" h="9525">
                  <a:moveTo>
                    <a:pt x="-32" y="-96"/>
                  </a:moveTo>
                  <a:lnTo>
                    <a:pt x="11664485" y="-96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93B28000-8DCB-0067-4B6D-61C735D485FD}"/>
                </a:ext>
              </a:extLst>
            </p:cNvPr>
            <p:cNvSpPr/>
            <p:nvPr/>
          </p:nvSpPr>
          <p:spPr>
            <a:xfrm>
              <a:off x="259925" y="3661070"/>
              <a:ext cx="11664517" cy="9525"/>
            </a:xfrm>
            <a:custGeom>
              <a:avLst/>
              <a:gdLst>
                <a:gd name="connsiteX0" fmla="*/ -32 w 11664517"/>
                <a:gd name="connsiteY0" fmla="*/ -96 h 9525"/>
                <a:gd name="connsiteX1" fmla="*/ 11664485 w 11664517"/>
                <a:gd name="connsiteY1" fmla="*/ -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4517" h="9525">
                  <a:moveTo>
                    <a:pt x="-32" y="-96"/>
                  </a:moveTo>
                  <a:lnTo>
                    <a:pt x="11664485" y="-96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BA835BC4-19A6-D3A0-91AE-0011E1603168}"/>
                </a:ext>
              </a:extLst>
            </p:cNvPr>
            <p:cNvSpPr/>
            <p:nvPr/>
          </p:nvSpPr>
          <p:spPr>
            <a:xfrm>
              <a:off x="259925" y="5255975"/>
              <a:ext cx="11664517" cy="9525"/>
            </a:xfrm>
            <a:custGeom>
              <a:avLst/>
              <a:gdLst>
                <a:gd name="connsiteX0" fmla="*/ -32 w 11664517"/>
                <a:gd name="connsiteY0" fmla="*/ -96 h 9525"/>
                <a:gd name="connsiteX1" fmla="*/ 11664485 w 11664517"/>
                <a:gd name="connsiteY1" fmla="*/ -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4517" h="9525">
                  <a:moveTo>
                    <a:pt x="-32" y="-96"/>
                  </a:moveTo>
                  <a:lnTo>
                    <a:pt x="11664485" y="-96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7CF3D266-510A-EFD8-7D3B-E124D3CCAFCC}"/>
                </a:ext>
              </a:extLst>
            </p:cNvPr>
            <p:cNvSpPr/>
            <p:nvPr/>
          </p:nvSpPr>
          <p:spPr>
            <a:xfrm>
              <a:off x="266276" y="954720"/>
              <a:ext cx="9525" cy="5412698"/>
            </a:xfrm>
            <a:custGeom>
              <a:avLst/>
              <a:gdLst>
                <a:gd name="connsiteX0" fmla="*/ -32 w 9525"/>
                <a:gd name="connsiteY0" fmla="*/ -96 h 5412698"/>
                <a:gd name="connsiteX1" fmla="*/ -32 w 9525"/>
                <a:gd name="connsiteY1" fmla="*/ 5412602 h 54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12698">
                  <a:moveTo>
                    <a:pt x="-32" y="-96"/>
                  </a:moveTo>
                  <a:lnTo>
                    <a:pt x="-32" y="5412602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A094232-5C4D-0303-58E8-501FCB365E3E}"/>
                </a:ext>
              </a:extLst>
            </p:cNvPr>
            <p:cNvSpPr/>
            <p:nvPr/>
          </p:nvSpPr>
          <p:spPr>
            <a:xfrm>
              <a:off x="11918060" y="954720"/>
              <a:ext cx="9525" cy="5412698"/>
            </a:xfrm>
            <a:custGeom>
              <a:avLst/>
              <a:gdLst>
                <a:gd name="connsiteX0" fmla="*/ -32 w 9525"/>
                <a:gd name="connsiteY0" fmla="*/ -96 h 5412698"/>
                <a:gd name="connsiteX1" fmla="*/ -32 w 9525"/>
                <a:gd name="connsiteY1" fmla="*/ 5412602 h 54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412698">
                  <a:moveTo>
                    <a:pt x="-32" y="-96"/>
                  </a:moveTo>
                  <a:lnTo>
                    <a:pt x="-32" y="5412602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2DD2F034-E8D8-8E8E-5C4F-D4B6278AB214}"/>
                </a:ext>
              </a:extLst>
            </p:cNvPr>
            <p:cNvSpPr/>
            <p:nvPr/>
          </p:nvSpPr>
          <p:spPr>
            <a:xfrm>
              <a:off x="259925" y="961070"/>
              <a:ext cx="11664517" cy="9525"/>
            </a:xfrm>
            <a:custGeom>
              <a:avLst/>
              <a:gdLst>
                <a:gd name="connsiteX0" fmla="*/ -32 w 11664517"/>
                <a:gd name="connsiteY0" fmla="*/ -96 h 9525"/>
                <a:gd name="connsiteX1" fmla="*/ 11664485 w 11664517"/>
                <a:gd name="connsiteY1" fmla="*/ -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4517" h="9525">
                  <a:moveTo>
                    <a:pt x="-32" y="-96"/>
                  </a:moveTo>
                  <a:lnTo>
                    <a:pt x="11664485" y="-96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42667AE-CC58-EE54-7D34-5854D0A12B54}"/>
                </a:ext>
              </a:extLst>
            </p:cNvPr>
            <p:cNvSpPr/>
            <p:nvPr/>
          </p:nvSpPr>
          <p:spPr>
            <a:xfrm>
              <a:off x="259925" y="6361065"/>
              <a:ext cx="11664517" cy="9525"/>
            </a:xfrm>
            <a:custGeom>
              <a:avLst/>
              <a:gdLst>
                <a:gd name="connsiteX0" fmla="*/ -32 w 11664517"/>
                <a:gd name="connsiteY0" fmla="*/ -96 h 9525"/>
                <a:gd name="connsiteX1" fmla="*/ 11664485 w 11664517"/>
                <a:gd name="connsiteY1" fmla="*/ -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4517" h="9525">
                  <a:moveTo>
                    <a:pt x="-32" y="-96"/>
                  </a:moveTo>
                  <a:lnTo>
                    <a:pt x="11664485" y="-96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DC04805-E523-3DAF-8331-849246958B2B}"/>
                </a:ext>
              </a:extLst>
            </p:cNvPr>
            <p:cNvSpPr txBox="1"/>
            <p:nvPr/>
          </p:nvSpPr>
          <p:spPr>
            <a:xfrm>
              <a:off x="9812369" y="1280878"/>
              <a:ext cx="1872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Other SI units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48BC5ACF-8A9F-3457-1309-DF9E291995A5}"/>
                </a:ext>
              </a:extLst>
            </p:cNvPr>
            <p:cNvSpPr txBox="1"/>
            <p:nvPr/>
          </p:nvSpPr>
          <p:spPr>
            <a:xfrm>
              <a:off x="7569107" y="1280878"/>
              <a:ext cx="1773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SI base units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DFA90B74-AA79-F360-CFE2-0F515235BA76}"/>
                </a:ext>
              </a:extLst>
            </p:cNvPr>
            <p:cNvSpPr txBox="1"/>
            <p:nvPr/>
          </p:nvSpPr>
          <p:spPr>
            <a:xfrm>
              <a:off x="5262429" y="1280878"/>
              <a:ext cx="1221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Quantity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2909B7A0-8222-16FC-C284-4B520D24D39F}"/>
                </a:ext>
              </a:extLst>
            </p:cNvPr>
            <p:cNvSpPr txBox="1"/>
            <p:nvPr/>
          </p:nvSpPr>
          <p:spPr>
            <a:xfrm>
              <a:off x="2823152" y="1280878"/>
              <a:ext cx="1099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Symbol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E6AD076-FA38-8159-C67E-8D76CBD96821}"/>
                </a:ext>
              </a:extLst>
            </p:cNvPr>
            <p:cNvSpPr txBox="1"/>
            <p:nvPr/>
          </p:nvSpPr>
          <p:spPr>
            <a:xfrm>
              <a:off x="857850" y="1280878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Name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68B6FC46-A6CC-4170-EE20-C83BA80E890A}"/>
              </a:ext>
            </a:extLst>
          </p:cNvPr>
          <p:cNvGrpSpPr/>
          <p:nvPr/>
        </p:nvGrpSpPr>
        <p:grpSpPr>
          <a:xfrm>
            <a:off x="949918" y="2271478"/>
            <a:ext cx="10162874" cy="1195090"/>
            <a:chOff x="949918" y="2271478"/>
            <a:chExt cx="10162874" cy="1195090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3E1813B6-F867-B5D4-82D6-2374952D2897}"/>
                </a:ext>
              </a:extLst>
            </p:cNvPr>
            <p:cNvSpPr txBox="1"/>
            <p:nvPr/>
          </p:nvSpPr>
          <p:spPr>
            <a:xfrm>
              <a:off x="10373487" y="2633428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J/kg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FE77571D-2D90-C342-F530-A5D2F267F4CB}"/>
                </a:ext>
              </a:extLst>
            </p:cNvPr>
            <p:cNvSpPr txBox="1"/>
            <p:nvPr/>
          </p:nvSpPr>
          <p:spPr>
            <a:xfrm>
              <a:off x="7977101" y="2642953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9A4CD355-4FA0-483A-514F-9CA92BF07046}"/>
                </a:ext>
              </a:extLst>
            </p:cNvPr>
            <p:cNvSpPr txBox="1"/>
            <p:nvPr/>
          </p:nvSpPr>
          <p:spPr>
            <a:xfrm>
              <a:off x="8207282" y="2642953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9CEEAA1E-04A7-DDE2-C082-7347E80F0B42}"/>
                </a:ext>
              </a:extLst>
            </p:cNvPr>
            <p:cNvSpPr txBox="1"/>
            <p:nvPr/>
          </p:nvSpPr>
          <p:spPr>
            <a:xfrm>
              <a:off x="8307295" y="2642953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404FBDF5-18D5-37A7-C817-1E2845E6B40D}"/>
                </a:ext>
              </a:extLst>
            </p:cNvPr>
            <p:cNvSpPr txBox="1"/>
            <p:nvPr/>
          </p:nvSpPr>
          <p:spPr>
            <a:xfrm>
              <a:off x="8393020" y="2642953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1F0043FE-70F8-C5B3-960D-1A9E001EF6FC}"/>
                </a:ext>
              </a:extLst>
            </p:cNvPr>
            <p:cNvSpPr txBox="1"/>
            <p:nvPr/>
          </p:nvSpPr>
          <p:spPr>
            <a:xfrm>
              <a:off x="8532723" y="2642953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722A9240-922A-5C9A-E0B2-5683F0B47858}"/>
                </a:ext>
              </a:extLst>
            </p:cNvPr>
            <p:cNvSpPr txBox="1"/>
            <p:nvPr/>
          </p:nvSpPr>
          <p:spPr>
            <a:xfrm>
              <a:off x="4811640" y="2271478"/>
              <a:ext cx="1393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absorbed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CA30295-9AD0-6828-8C31-EEB871BD4EDD}"/>
                </a:ext>
              </a:extLst>
            </p:cNvPr>
            <p:cNvSpPr txBox="1"/>
            <p:nvPr/>
          </p:nvSpPr>
          <p:spPr>
            <a:xfrm>
              <a:off x="4811640" y="2642953"/>
              <a:ext cx="776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dose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4285BAA8-62C4-94E3-068C-F3277246CD44}"/>
                </a:ext>
              </a:extLst>
            </p:cNvPr>
            <p:cNvSpPr txBox="1"/>
            <p:nvPr/>
          </p:nvSpPr>
          <p:spPr>
            <a:xfrm>
              <a:off x="5477779" y="2642953"/>
              <a:ext cx="2808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(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B6DE2454-0AC0-E948-8177-B60B35D09790}"/>
                </a:ext>
              </a:extLst>
            </p:cNvPr>
            <p:cNvSpPr txBox="1"/>
            <p:nvPr/>
          </p:nvSpPr>
          <p:spPr>
            <a:xfrm>
              <a:off x="5562525" y="2642953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of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0E3EB5D6-2E93-1298-A194-521FB4C5C374}"/>
                </a:ext>
              </a:extLst>
            </p:cNvPr>
            <p:cNvSpPr txBox="1"/>
            <p:nvPr/>
          </p:nvSpPr>
          <p:spPr>
            <a:xfrm>
              <a:off x="5881612" y="2642953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ionising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915A903E-780F-A4F5-2171-876D9334F17B}"/>
                </a:ext>
              </a:extLst>
            </p:cNvPr>
            <p:cNvSpPr txBox="1"/>
            <p:nvPr/>
          </p:nvSpPr>
          <p:spPr>
            <a:xfrm>
              <a:off x="4811640" y="3004903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radiation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AABDD734-C338-4C2E-39D8-28D6D916443F}"/>
                </a:ext>
              </a:extLst>
            </p:cNvPr>
            <p:cNvSpPr txBox="1"/>
            <p:nvPr/>
          </p:nvSpPr>
          <p:spPr>
            <a:xfrm>
              <a:off x="5878440" y="3004903"/>
              <a:ext cx="282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51352189-463A-87F9-083D-2A6FC00F43B5}"/>
                </a:ext>
              </a:extLst>
            </p:cNvPr>
            <p:cNvSpPr txBox="1"/>
            <p:nvPr/>
          </p:nvSpPr>
          <p:spPr>
            <a:xfrm>
              <a:off x="3123190" y="2633428"/>
              <a:ext cx="494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Gy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4198B831-33CB-C04A-9F68-BEFF4D38F5AA}"/>
                </a:ext>
              </a:extLst>
            </p:cNvPr>
            <p:cNvSpPr txBox="1"/>
            <p:nvPr/>
          </p:nvSpPr>
          <p:spPr>
            <a:xfrm>
              <a:off x="949918" y="2633428"/>
              <a:ext cx="707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 err="1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gray</a:t>
              </a:r>
              <a:endParaRPr lang="en-IN" sz="2400" spc="0" baseline="0" dirty="0">
                <a:ln/>
                <a:solidFill>
                  <a:srgbClr val="002060"/>
                </a:solidFill>
                <a:latin typeface="Roboto Condensed"/>
                <a:ea typeface="Roboto Condensed"/>
                <a:cs typeface="Roboto Condensed"/>
                <a:sym typeface="Roboto Condensed"/>
                <a:rtl val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5870C098-32E4-6EC2-A33D-88AECDC534C2}"/>
              </a:ext>
            </a:extLst>
          </p:cNvPr>
          <p:cNvGrpSpPr/>
          <p:nvPr/>
        </p:nvGrpSpPr>
        <p:grpSpPr>
          <a:xfrm>
            <a:off x="803870" y="3862153"/>
            <a:ext cx="10308922" cy="1195090"/>
            <a:chOff x="803870" y="3862153"/>
            <a:chExt cx="10308922" cy="1195090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B1B4F96-5693-38B6-4D90-075C3330B95F}"/>
                </a:ext>
              </a:extLst>
            </p:cNvPr>
            <p:cNvSpPr txBox="1"/>
            <p:nvPr/>
          </p:nvSpPr>
          <p:spPr>
            <a:xfrm>
              <a:off x="10373487" y="4233628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J/kg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F973188F-CCB1-2544-848A-2233C2ABD60C}"/>
                </a:ext>
              </a:extLst>
            </p:cNvPr>
            <p:cNvSpPr txBox="1"/>
            <p:nvPr/>
          </p:nvSpPr>
          <p:spPr>
            <a:xfrm>
              <a:off x="7977101" y="4243153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A4DFCD7F-3877-F490-933C-A8BD69FE38D5}"/>
                </a:ext>
              </a:extLst>
            </p:cNvPr>
            <p:cNvSpPr txBox="1"/>
            <p:nvPr/>
          </p:nvSpPr>
          <p:spPr>
            <a:xfrm>
              <a:off x="8207282" y="4243153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075F5A60-65A3-A29C-668F-C0FCE1CCAC48}"/>
                </a:ext>
              </a:extLst>
            </p:cNvPr>
            <p:cNvSpPr txBox="1"/>
            <p:nvPr/>
          </p:nvSpPr>
          <p:spPr>
            <a:xfrm>
              <a:off x="8307295" y="4243153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CAA88999-35FF-B2AA-FC2B-E281ADAA7371}"/>
                </a:ext>
              </a:extLst>
            </p:cNvPr>
            <p:cNvSpPr txBox="1"/>
            <p:nvPr/>
          </p:nvSpPr>
          <p:spPr>
            <a:xfrm>
              <a:off x="8393020" y="4243153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4CFC3ABB-F80A-1DB0-699E-EBEB9C50D961}"/>
                </a:ext>
              </a:extLst>
            </p:cNvPr>
            <p:cNvSpPr txBox="1"/>
            <p:nvPr/>
          </p:nvSpPr>
          <p:spPr>
            <a:xfrm>
              <a:off x="8532723" y="4243153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5A35C1B7-C5E3-AB5F-D830-0A19631D1CC5}"/>
                </a:ext>
              </a:extLst>
            </p:cNvPr>
            <p:cNvSpPr txBox="1"/>
            <p:nvPr/>
          </p:nvSpPr>
          <p:spPr>
            <a:xfrm>
              <a:off x="4811634" y="3862153"/>
              <a:ext cx="1507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equivalent 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72D3BFD1-00F4-C0F8-D0C4-A109B2B42819}"/>
                </a:ext>
              </a:extLst>
            </p:cNvPr>
            <p:cNvSpPr txBox="1"/>
            <p:nvPr/>
          </p:nvSpPr>
          <p:spPr>
            <a:xfrm>
              <a:off x="4811634" y="4233628"/>
              <a:ext cx="776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dose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147087CF-E838-C9F5-872A-171606785563}"/>
                </a:ext>
              </a:extLst>
            </p:cNvPr>
            <p:cNvSpPr txBox="1"/>
            <p:nvPr/>
          </p:nvSpPr>
          <p:spPr>
            <a:xfrm>
              <a:off x="5467280" y="4233628"/>
              <a:ext cx="2808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(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087E7DD9-F825-4ED7-73E2-BD249410EE52}"/>
                </a:ext>
              </a:extLst>
            </p:cNvPr>
            <p:cNvSpPr txBox="1"/>
            <p:nvPr/>
          </p:nvSpPr>
          <p:spPr>
            <a:xfrm>
              <a:off x="5562519" y="4233628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of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691944FE-ADCC-16E7-52B7-701DB11A8878}"/>
                </a:ext>
              </a:extLst>
            </p:cNvPr>
            <p:cNvSpPr txBox="1"/>
            <p:nvPr/>
          </p:nvSpPr>
          <p:spPr>
            <a:xfrm>
              <a:off x="5881606" y="4233628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ionising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7C2D596A-CC03-0722-7C70-37B56DB79954}"/>
                </a:ext>
              </a:extLst>
            </p:cNvPr>
            <p:cNvSpPr txBox="1"/>
            <p:nvPr/>
          </p:nvSpPr>
          <p:spPr>
            <a:xfrm>
              <a:off x="4811634" y="459557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radiation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79D75B8A-601A-A218-78DD-1E7D5886D898}"/>
                </a:ext>
              </a:extLst>
            </p:cNvPr>
            <p:cNvSpPr txBox="1"/>
            <p:nvPr/>
          </p:nvSpPr>
          <p:spPr>
            <a:xfrm>
              <a:off x="5878434" y="4595578"/>
              <a:ext cx="282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E627EF64-DAC3-3827-C0A3-2FD75C2F9C11}"/>
                </a:ext>
              </a:extLst>
            </p:cNvPr>
            <p:cNvSpPr txBox="1"/>
            <p:nvPr/>
          </p:nvSpPr>
          <p:spPr>
            <a:xfrm>
              <a:off x="3131915" y="4233628"/>
              <a:ext cx="476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Sv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5C4C1796-7D7C-DF0F-0803-694FECC1C3ED}"/>
                </a:ext>
              </a:extLst>
            </p:cNvPr>
            <p:cNvSpPr txBox="1"/>
            <p:nvPr/>
          </p:nvSpPr>
          <p:spPr>
            <a:xfrm>
              <a:off x="803870" y="4233628"/>
              <a:ext cx="1002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sievert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4C4F7B41-6D60-4305-5604-4677D76EE9CA}"/>
              </a:ext>
            </a:extLst>
          </p:cNvPr>
          <p:cNvGrpSpPr/>
          <p:nvPr/>
        </p:nvGrpSpPr>
        <p:grpSpPr>
          <a:xfrm>
            <a:off x="913409" y="5576653"/>
            <a:ext cx="8065478" cy="471190"/>
            <a:chOff x="913409" y="5576653"/>
            <a:chExt cx="8065478" cy="471190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8BDCB5C8-8733-7A72-D2B2-199C629A4FA6}"/>
                </a:ext>
              </a:extLst>
            </p:cNvPr>
            <p:cNvSpPr txBox="1"/>
            <p:nvPr/>
          </p:nvSpPr>
          <p:spPr>
            <a:xfrm>
              <a:off x="7915979" y="5586178"/>
              <a:ext cx="641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mol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41F3E6B6-680B-1AE6-0E65-5E59F4BEE555}"/>
                </a:ext>
              </a:extLst>
            </p:cNvPr>
            <p:cNvSpPr txBox="1"/>
            <p:nvPr/>
          </p:nvSpPr>
          <p:spPr>
            <a:xfrm>
              <a:off x="8368417" y="5586178"/>
              <a:ext cx="271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Cambria Math"/>
                  <a:ea typeface="Cambria Math"/>
                  <a:sym typeface="Cambria Math"/>
                  <a:rtl val="0"/>
                </a:rPr>
                <a:t>⋅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CF49804F-044B-16FF-06BA-403B9C962F9D}"/>
                </a:ext>
              </a:extLst>
            </p:cNvPr>
            <p:cNvSpPr txBox="1"/>
            <p:nvPr/>
          </p:nvSpPr>
          <p:spPr>
            <a:xfrm>
              <a:off x="8454142" y="5586178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8E814931-9680-3388-7190-6DA748C44CC9}"/>
                </a:ext>
              </a:extLst>
            </p:cNvPr>
            <p:cNvSpPr txBox="1"/>
            <p:nvPr/>
          </p:nvSpPr>
          <p:spPr>
            <a:xfrm>
              <a:off x="8593845" y="5586178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0E1FF0B7-ABF5-B4C3-7552-9B8B97CDCCD0}"/>
                </a:ext>
              </a:extLst>
            </p:cNvPr>
            <p:cNvSpPr txBox="1"/>
            <p:nvPr/>
          </p:nvSpPr>
          <p:spPr>
            <a:xfrm>
              <a:off x="4665924" y="5576653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catalytic activity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2DEA303A-D0DF-FEEF-08C0-86B4E64A1BF3}"/>
                </a:ext>
              </a:extLst>
            </p:cNvPr>
            <p:cNvSpPr txBox="1"/>
            <p:nvPr/>
          </p:nvSpPr>
          <p:spPr>
            <a:xfrm>
              <a:off x="3089052" y="5576653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kat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08DFC719-5A7E-99D7-BF57-0974FB2E9A35}"/>
                </a:ext>
              </a:extLst>
            </p:cNvPr>
            <p:cNvSpPr txBox="1"/>
            <p:nvPr/>
          </p:nvSpPr>
          <p:spPr>
            <a:xfrm>
              <a:off x="913409" y="5576653"/>
              <a:ext cx="7809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00206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katal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3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A unit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prefix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 that precedes a basic unit of measure to indicate a 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multiple or submultiple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of the unit.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900" b="0" i="0" dirty="0">
              <a:solidFill>
                <a:srgbClr val="202122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All metric prefixes used today are 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decadic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900" b="0" i="0" dirty="0">
              <a:solidFill>
                <a:srgbClr val="202122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Each prefix has a unique symbol that is prepended to any unit symbol.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900" b="0" i="0" dirty="0">
              <a:solidFill>
                <a:srgbClr val="202122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</a:rPr>
              <a:t>They help in expressing very large or very small quantities in a more manageable form.   </a:t>
            </a:r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IN" dirty="0"/>
              <a:t>I prefixes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SI prefixes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8DC10427-3153-5CFB-D8D7-FCE387616DBD}"/>
              </a:ext>
            </a:extLst>
          </p:cNvPr>
          <p:cNvGrpSpPr/>
          <p:nvPr/>
        </p:nvGrpSpPr>
        <p:grpSpPr>
          <a:xfrm>
            <a:off x="2920012" y="846346"/>
            <a:ext cx="6350108" cy="5667881"/>
            <a:chOff x="2920012" y="846346"/>
            <a:chExt cx="6350108" cy="5667881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EBF9718F-8CD6-3920-9A19-2E761153079B}"/>
                </a:ext>
              </a:extLst>
            </p:cNvPr>
            <p:cNvSpPr/>
            <p:nvPr/>
          </p:nvSpPr>
          <p:spPr>
            <a:xfrm>
              <a:off x="4779682" y="852696"/>
              <a:ext cx="1853327" cy="542033"/>
            </a:xfrm>
            <a:custGeom>
              <a:avLst/>
              <a:gdLst>
                <a:gd name="connsiteX0" fmla="*/ -243 w 1853327"/>
                <a:gd name="connsiteY0" fmla="*/ -83 h 542033"/>
                <a:gd name="connsiteX1" fmla="*/ 1853084 w 1853327"/>
                <a:gd name="connsiteY1" fmla="*/ -83 h 542033"/>
                <a:gd name="connsiteX2" fmla="*/ 1853084 w 1853327"/>
                <a:gd name="connsiteY2" fmla="*/ 541951 h 542033"/>
                <a:gd name="connsiteX3" fmla="*/ -243 w 1853327"/>
                <a:gd name="connsiteY3" fmla="*/ 541951 h 54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7" h="542033">
                  <a:moveTo>
                    <a:pt x="-243" y="-83"/>
                  </a:moveTo>
                  <a:lnTo>
                    <a:pt x="1853084" y="-83"/>
                  </a:lnTo>
                  <a:lnTo>
                    <a:pt x="1853084" y="541951"/>
                  </a:lnTo>
                  <a:lnTo>
                    <a:pt x="-243" y="541951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="" xmlns:a16="http://schemas.microsoft.com/office/drawing/2014/main" id="{7E861152-B54E-735B-162F-EB9B25D96529}"/>
                </a:ext>
              </a:extLst>
            </p:cNvPr>
            <p:cNvGrpSpPr/>
            <p:nvPr/>
          </p:nvGrpSpPr>
          <p:grpSpPr>
            <a:xfrm>
              <a:off x="2920012" y="846346"/>
              <a:ext cx="6350108" cy="5667881"/>
              <a:chOff x="2920012" y="846346"/>
              <a:chExt cx="6350108" cy="566788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2FCB609C-1693-E382-769D-2DBD71B5B4CB}"/>
                  </a:ext>
                </a:extLst>
              </p:cNvPr>
              <p:cNvSpPr/>
              <p:nvPr/>
            </p:nvSpPr>
            <p:spPr>
              <a:xfrm>
                <a:off x="6633010" y="852696"/>
                <a:ext cx="2627585" cy="542033"/>
              </a:xfrm>
              <a:custGeom>
                <a:avLst/>
                <a:gdLst>
                  <a:gd name="connsiteX0" fmla="*/ -243 w 2627585"/>
                  <a:gd name="connsiteY0" fmla="*/ -83 h 542033"/>
                  <a:gd name="connsiteX1" fmla="*/ 2627343 w 2627585"/>
                  <a:gd name="connsiteY1" fmla="*/ -83 h 542033"/>
                  <a:gd name="connsiteX2" fmla="*/ 2627343 w 2627585"/>
                  <a:gd name="connsiteY2" fmla="*/ 541951 h 542033"/>
                  <a:gd name="connsiteX3" fmla="*/ -243 w 2627585"/>
                  <a:gd name="connsiteY3" fmla="*/ 541951 h 5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7585" h="542033">
                    <a:moveTo>
                      <a:pt x="-243" y="-83"/>
                    </a:moveTo>
                    <a:lnTo>
                      <a:pt x="2627343" y="-83"/>
                    </a:lnTo>
                    <a:lnTo>
                      <a:pt x="2627343" y="541951"/>
                    </a:lnTo>
                    <a:lnTo>
                      <a:pt x="-243" y="541951"/>
                    </a:lnTo>
                    <a:close/>
                  </a:path>
                </a:pathLst>
              </a:custGeom>
              <a:solidFill>
                <a:srgbClr val="9090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1F2F49D5-9DE7-F044-D2A8-49583C5BD5EB}"/>
                  </a:ext>
                </a:extLst>
              </p:cNvPr>
              <p:cNvSpPr/>
              <p:nvPr/>
            </p:nvSpPr>
            <p:spPr>
              <a:xfrm>
                <a:off x="2926365" y="5936926"/>
                <a:ext cx="1853317" cy="567775"/>
              </a:xfrm>
              <a:custGeom>
                <a:avLst/>
                <a:gdLst>
                  <a:gd name="connsiteX0" fmla="*/ -243 w 1853317"/>
                  <a:gd name="connsiteY0" fmla="*/ -83 h 567775"/>
                  <a:gd name="connsiteX1" fmla="*/ 1853074 w 1853317"/>
                  <a:gd name="connsiteY1" fmla="*/ -83 h 567775"/>
                  <a:gd name="connsiteX2" fmla="*/ 1853074 w 1853317"/>
                  <a:gd name="connsiteY2" fmla="*/ 567693 h 567775"/>
                  <a:gd name="connsiteX3" fmla="*/ -243 w 1853317"/>
                  <a:gd name="connsiteY3" fmla="*/ 567693 h 56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3317" h="567775">
                    <a:moveTo>
                      <a:pt x="-243" y="-83"/>
                    </a:moveTo>
                    <a:lnTo>
                      <a:pt x="1853074" y="-83"/>
                    </a:lnTo>
                    <a:lnTo>
                      <a:pt x="1853074" y="567693"/>
                    </a:lnTo>
                    <a:lnTo>
                      <a:pt x="-243" y="567693"/>
                    </a:lnTo>
                    <a:close/>
                  </a:path>
                </a:pathLst>
              </a:custGeom>
              <a:solidFill>
                <a:srgbClr val="DBDB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="" xmlns:a16="http://schemas.microsoft.com/office/drawing/2014/main" id="{7CAD32A7-5586-DA55-C883-56056E4688A0}"/>
                  </a:ext>
                </a:extLst>
              </p:cNvPr>
              <p:cNvGrpSpPr/>
              <p:nvPr/>
            </p:nvGrpSpPr>
            <p:grpSpPr>
              <a:xfrm>
                <a:off x="2920012" y="846346"/>
                <a:ext cx="6350108" cy="5667881"/>
                <a:chOff x="2920012" y="846346"/>
                <a:chExt cx="6350108" cy="5667881"/>
              </a:xfrm>
            </p:grpSpPr>
            <p:sp>
              <p:nvSpPr>
                <p:cNvPr id="5" name="Freeform: Shape 4">
                  <a:extLst>
                    <a:ext uri="{FF2B5EF4-FFF2-40B4-BE49-F238E27FC236}">
                      <a16:creationId xmlns="" xmlns:a16="http://schemas.microsoft.com/office/drawing/2014/main" id="{3D5DAE1A-038C-FDB0-EA63-505990352ACF}"/>
                    </a:ext>
                  </a:extLst>
                </p:cNvPr>
                <p:cNvSpPr/>
                <p:nvPr/>
              </p:nvSpPr>
              <p:spPr>
                <a:xfrm>
                  <a:off x="2926365" y="852696"/>
                  <a:ext cx="1853317" cy="542033"/>
                </a:xfrm>
                <a:custGeom>
                  <a:avLst/>
                  <a:gdLst>
                    <a:gd name="connsiteX0" fmla="*/ -243 w 1853317"/>
                    <a:gd name="connsiteY0" fmla="*/ -83 h 542033"/>
                    <a:gd name="connsiteX1" fmla="*/ 1853074 w 1853317"/>
                    <a:gd name="connsiteY1" fmla="*/ -83 h 542033"/>
                    <a:gd name="connsiteX2" fmla="*/ 1853074 w 1853317"/>
                    <a:gd name="connsiteY2" fmla="*/ 541951 h 542033"/>
                    <a:gd name="connsiteX3" fmla="*/ -243 w 1853317"/>
                    <a:gd name="connsiteY3" fmla="*/ 541951 h 542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17" h="542033">
                      <a:moveTo>
                        <a:pt x="-243" y="-83"/>
                      </a:moveTo>
                      <a:lnTo>
                        <a:pt x="1853074" y="-83"/>
                      </a:lnTo>
                      <a:lnTo>
                        <a:pt x="1853074" y="541951"/>
                      </a:lnTo>
                      <a:lnTo>
                        <a:pt x="-243" y="541951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="" xmlns:a16="http://schemas.microsoft.com/office/drawing/2014/main" id="{F9DC2922-08A7-734E-CA88-D094E1C2400C}"/>
                    </a:ext>
                  </a:extLst>
                </p:cNvPr>
                <p:cNvSpPr/>
                <p:nvPr/>
              </p:nvSpPr>
              <p:spPr>
                <a:xfrm>
                  <a:off x="2926365" y="1394730"/>
                  <a:ext cx="1853317" cy="567775"/>
                </a:xfrm>
                <a:custGeom>
                  <a:avLst/>
                  <a:gdLst>
                    <a:gd name="connsiteX0" fmla="*/ -243 w 1853317"/>
                    <a:gd name="connsiteY0" fmla="*/ -83 h 567775"/>
                    <a:gd name="connsiteX1" fmla="*/ 1853074 w 1853317"/>
                    <a:gd name="connsiteY1" fmla="*/ -83 h 567775"/>
                    <a:gd name="connsiteX2" fmla="*/ 1853074 w 1853317"/>
                    <a:gd name="connsiteY2" fmla="*/ 567693 h 567775"/>
                    <a:gd name="connsiteX3" fmla="*/ -243 w 185331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17" h="567775">
                      <a:moveTo>
                        <a:pt x="-243" y="-83"/>
                      </a:moveTo>
                      <a:lnTo>
                        <a:pt x="1853074" y="-83"/>
                      </a:lnTo>
                      <a:lnTo>
                        <a:pt x="185307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="" xmlns:a16="http://schemas.microsoft.com/office/drawing/2014/main" id="{8E7CC0C3-0E6C-0CC3-5F43-B5A21C1C63B3}"/>
                    </a:ext>
                  </a:extLst>
                </p:cNvPr>
                <p:cNvSpPr/>
                <p:nvPr/>
              </p:nvSpPr>
              <p:spPr>
                <a:xfrm>
                  <a:off x="4779682" y="1394730"/>
                  <a:ext cx="1853327" cy="567775"/>
                </a:xfrm>
                <a:custGeom>
                  <a:avLst/>
                  <a:gdLst>
                    <a:gd name="connsiteX0" fmla="*/ -243 w 1853327"/>
                    <a:gd name="connsiteY0" fmla="*/ -83 h 567775"/>
                    <a:gd name="connsiteX1" fmla="*/ 1853084 w 1853327"/>
                    <a:gd name="connsiteY1" fmla="*/ -83 h 567775"/>
                    <a:gd name="connsiteX2" fmla="*/ 1853084 w 1853327"/>
                    <a:gd name="connsiteY2" fmla="*/ 567693 h 567775"/>
                    <a:gd name="connsiteX3" fmla="*/ -243 w 185332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27" h="567775">
                      <a:moveTo>
                        <a:pt x="-243" y="-83"/>
                      </a:moveTo>
                      <a:lnTo>
                        <a:pt x="1853084" y="-83"/>
                      </a:lnTo>
                      <a:lnTo>
                        <a:pt x="185308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="" xmlns:a16="http://schemas.microsoft.com/office/drawing/2014/main" id="{9FF951DC-836C-5641-6756-07F3AF4F56B1}"/>
                    </a:ext>
                  </a:extLst>
                </p:cNvPr>
                <p:cNvSpPr/>
                <p:nvPr/>
              </p:nvSpPr>
              <p:spPr>
                <a:xfrm>
                  <a:off x="6633010" y="1394730"/>
                  <a:ext cx="2627585" cy="567775"/>
                </a:xfrm>
                <a:custGeom>
                  <a:avLst/>
                  <a:gdLst>
                    <a:gd name="connsiteX0" fmla="*/ -243 w 2627585"/>
                    <a:gd name="connsiteY0" fmla="*/ -83 h 567775"/>
                    <a:gd name="connsiteX1" fmla="*/ 2627343 w 2627585"/>
                    <a:gd name="connsiteY1" fmla="*/ -83 h 567775"/>
                    <a:gd name="connsiteX2" fmla="*/ 2627343 w 2627585"/>
                    <a:gd name="connsiteY2" fmla="*/ 567693 h 567775"/>
                    <a:gd name="connsiteX3" fmla="*/ -243 w 2627585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7585" h="567775">
                      <a:moveTo>
                        <a:pt x="-243" y="-83"/>
                      </a:moveTo>
                      <a:lnTo>
                        <a:pt x="2627343" y="-83"/>
                      </a:lnTo>
                      <a:lnTo>
                        <a:pt x="2627343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="" xmlns:a16="http://schemas.microsoft.com/office/drawing/2014/main" id="{0F412DED-560B-B635-EBCE-EE2715F634E4}"/>
                    </a:ext>
                  </a:extLst>
                </p:cNvPr>
                <p:cNvSpPr/>
                <p:nvPr/>
              </p:nvSpPr>
              <p:spPr>
                <a:xfrm>
                  <a:off x="2926365" y="1962506"/>
                  <a:ext cx="1853317" cy="567775"/>
                </a:xfrm>
                <a:custGeom>
                  <a:avLst/>
                  <a:gdLst>
                    <a:gd name="connsiteX0" fmla="*/ -243 w 1853317"/>
                    <a:gd name="connsiteY0" fmla="*/ -83 h 567775"/>
                    <a:gd name="connsiteX1" fmla="*/ 1853074 w 1853317"/>
                    <a:gd name="connsiteY1" fmla="*/ -83 h 567775"/>
                    <a:gd name="connsiteX2" fmla="*/ 1853074 w 1853317"/>
                    <a:gd name="connsiteY2" fmla="*/ 567693 h 567775"/>
                    <a:gd name="connsiteX3" fmla="*/ -243 w 185331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17" h="567775">
                      <a:moveTo>
                        <a:pt x="-243" y="-83"/>
                      </a:moveTo>
                      <a:lnTo>
                        <a:pt x="1853074" y="-83"/>
                      </a:lnTo>
                      <a:lnTo>
                        <a:pt x="185307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="" xmlns:a16="http://schemas.microsoft.com/office/drawing/2014/main" id="{BBF39381-A36E-56A6-00F2-2B8D20108D92}"/>
                    </a:ext>
                  </a:extLst>
                </p:cNvPr>
                <p:cNvSpPr/>
                <p:nvPr/>
              </p:nvSpPr>
              <p:spPr>
                <a:xfrm>
                  <a:off x="4779682" y="1962506"/>
                  <a:ext cx="1853327" cy="567775"/>
                </a:xfrm>
                <a:custGeom>
                  <a:avLst/>
                  <a:gdLst>
                    <a:gd name="connsiteX0" fmla="*/ -243 w 1853327"/>
                    <a:gd name="connsiteY0" fmla="*/ -83 h 567775"/>
                    <a:gd name="connsiteX1" fmla="*/ 1853084 w 1853327"/>
                    <a:gd name="connsiteY1" fmla="*/ -83 h 567775"/>
                    <a:gd name="connsiteX2" fmla="*/ 1853084 w 1853327"/>
                    <a:gd name="connsiteY2" fmla="*/ 567693 h 567775"/>
                    <a:gd name="connsiteX3" fmla="*/ -243 w 185332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27" h="567775">
                      <a:moveTo>
                        <a:pt x="-243" y="-83"/>
                      </a:moveTo>
                      <a:lnTo>
                        <a:pt x="1853084" y="-83"/>
                      </a:lnTo>
                      <a:lnTo>
                        <a:pt x="185308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="" xmlns:a16="http://schemas.microsoft.com/office/drawing/2014/main" id="{F2FA8B0D-8D98-8B67-D4AE-3B61C1985F86}"/>
                    </a:ext>
                  </a:extLst>
                </p:cNvPr>
                <p:cNvSpPr/>
                <p:nvPr/>
              </p:nvSpPr>
              <p:spPr>
                <a:xfrm>
                  <a:off x="6633010" y="1962506"/>
                  <a:ext cx="2627585" cy="567775"/>
                </a:xfrm>
                <a:custGeom>
                  <a:avLst/>
                  <a:gdLst>
                    <a:gd name="connsiteX0" fmla="*/ -243 w 2627585"/>
                    <a:gd name="connsiteY0" fmla="*/ -83 h 567775"/>
                    <a:gd name="connsiteX1" fmla="*/ 2627343 w 2627585"/>
                    <a:gd name="connsiteY1" fmla="*/ -83 h 567775"/>
                    <a:gd name="connsiteX2" fmla="*/ 2627343 w 2627585"/>
                    <a:gd name="connsiteY2" fmla="*/ 567693 h 567775"/>
                    <a:gd name="connsiteX3" fmla="*/ -243 w 2627585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7585" h="567775">
                      <a:moveTo>
                        <a:pt x="-243" y="-83"/>
                      </a:moveTo>
                      <a:lnTo>
                        <a:pt x="2627343" y="-83"/>
                      </a:lnTo>
                      <a:lnTo>
                        <a:pt x="2627343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="" xmlns:a16="http://schemas.microsoft.com/office/drawing/2014/main" id="{34623D02-45EE-337F-AFC3-0195EE2BB1C4}"/>
                    </a:ext>
                  </a:extLst>
                </p:cNvPr>
                <p:cNvSpPr/>
                <p:nvPr/>
              </p:nvSpPr>
              <p:spPr>
                <a:xfrm>
                  <a:off x="2926365" y="2530281"/>
                  <a:ext cx="1853317" cy="567775"/>
                </a:xfrm>
                <a:custGeom>
                  <a:avLst/>
                  <a:gdLst>
                    <a:gd name="connsiteX0" fmla="*/ -243 w 1853317"/>
                    <a:gd name="connsiteY0" fmla="*/ -83 h 567775"/>
                    <a:gd name="connsiteX1" fmla="*/ 1853074 w 1853317"/>
                    <a:gd name="connsiteY1" fmla="*/ -83 h 567775"/>
                    <a:gd name="connsiteX2" fmla="*/ 1853074 w 1853317"/>
                    <a:gd name="connsiteY2" fmla="*/ 567693 h 567775"/>
                    <a:gd name="connsiteX3" fmla="*/ -243 w 185331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17" h="567775">
                      <a:moveTo>
                        <a:pt x="-243" y="-83"/>
                      </a:moveTo>
                      <a:lnTo>
                        <a:pt x="1853074" y="-83"/>
                      </a:lnTo>
                      <a:lnTo>
                        <a:pt x="185307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="" xmlns:a16="http://schemas.microsoft.com/office/drawing/2014/main" id="{6EAB9C21-1546-C917-4C9F-0C11C3D35546}"/>
                    </a:ext>
                  </a:extLst>
                </p:cNvPr>
                <p:cNvSpPr/>
                <p:nvPr/>
              </p:nvSpPr>
              <p:spPr>
                <a:xfrm>
                  <a:off x="4779682" y="2530281"/>
                  <a:ext cx="1853327" cy="567775"/>
                </a:xfrm>
                <a:custGeom>
                  <a:avLst/>
                  <a:gdLst>
                    <a:gd name="connsiteX0" fmla="*/ -243 w 1853327"/>
                    <a:gd name="connsiteY0" fmla="*/ -83 h 567775"/>
                    <a:gd name="connsiteX1" fmla="*/ 1853084 w 1853327"/>
                    <a:gd name="connsiteY1" fmla="*/ -83 h 567775"/>
                    <a:gd name="connsiteX2" fmla="*/ 1853084 w 1853327"/>
                    <a:gd name="connsiteY2" fmla="*/ 567693 h 567775"/>
                    <a:gd name="connsiteX3" fmla="*/ -243 w 185332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27" h="567775">
                      <a:moveTo>
                        <a:pt x="-243" y="-83"/>
                      </a:moveTo>
                      <a:lnTo>
                        <a:pt x="1853084" y="-83"/>
                      </a:lnTo>
                      <a:lnTo>
                        <a:pt x="185308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="" xmlns:a16="http://schemas.microsoft.com/office/drawing/2014/main" id="{FCCCFD95-BA85-AF47-E7D2-ED75C3CBC6C0}"/>
                    </a:ext>
                  </a:extLst>
                </p:cNvPr>
                <p:cNvSpPr/>
                <p:nvPr/>
              </p:nvSpPr>
              <p:spPr>
                <a:xfrm>
                  <a:off x="6633010" y="2530281"/>
                  <a:ext cx="2627585" cy="567775"/>
                </a:xfrm>
                <a:custGeom>
                  <a:avLst/>
                  <a:gdLst>
                    <a:gd name="connsiteX0" fmla="*/ -243 w 2627585"/>
                    <a:gd name="connsiteY0" fmla="*/ -83 h 567775"/>
                    <a:gd name="connsiteX1" fmla="*/ 2627343 w 2627585"/>
                    <a:gd name="connsiteY1" fmla="*/ -83 h 567775"/>
                    <a:gd name="connsiteX2" fmla="*/ 2627343 w 2627585"/>
                    <a:gd name="connsiteY2" fmla="*/ 567693 h 567775"/>
                    <a:gd name="connsiteX3" fmla="*/ -243 w 2627585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7585" h="567775">
                      <a:moveTo>
                        <a:pt x="-243" y="-83"/>
                      </a:moveTo>
                      <a:lnTo>
                        <a:pt x="2627343" y="-83"/>
                      </a:lnTo>
                      <a:lnTo>
                        <a:pt x="2627343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="" xmlns:a16="http://schemas.microsoft.com/office/drawing/2014/main" id="{FBB30D91-6803-03CA-B352-CFE48B05FA7B}"/>
                    </a:ext>
                  </a:extLst>
                </p:cNvPr>
                <p:cNvSpPr/>
                <p:nvPr/>
              </p:nvSpPr>
              <p:spPr>
                <a:xfrm>
                  <a:off x="2926365" y="3098057"/>
                  <a:ext cx="1853317" cy="567775"/>
                </a:xfrm>
                <a:custGeom>
                  <a:avLst/>
                  <a:gdLst>
                    <a:gd name="connsiteX0" fmla="*/ -243 w 1853317"/>
                    <a:gd name="connsiteY0" fmla="*/ -83 h 567775"/>
                    <a:gd name="connsiteX1" fmla="*/ 1853074 w 1853317"/>
                    <a:gd name="connsiteY1" fmla="*/ -83 h 567775"/>
                    <a:gd name="connsiteX2" fmla="*/ 1853074 w 1853317"/>
                    <a:gd name="connsiteY2" fmla="*/ 567693 h 567775"/>
                    <a:gd name="connsiteX3" fmla="*/ -243 w 185331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17" h="567775">
                      <a:moveTo>
                        <a:pt x="-243" y="-83"/>
                      </a:moveTo>
                      <a:lnTo>
                        <a:pt x="1853074" y="-83"/>
                      </a:lnTo>
                      <a:lnTo>
                        <a:pt x="185307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="" xmlns:a16="http://schemas.microsoft.com/office/drawing/2014/main" id="{1B3F83B0-C40F-A5C0-A687-8446B46A1113}"/>
                    </a:ext>
                  </a:extLst>
                </p:cNvPr>
                <p:cNvSpPr/>
                <p:nvPr/>
              </p:nvSpPr>
              <p:spPr>
                <a:xfrm>
                  <a:off x="4779682" y="3098057"/>
                  <a:ext cx="1853327" cy="567775"/>
                </a:xfrm>
                <a:custGeom>
                  <a:avLst/>
                  <a:gdLst>
                    <a:gd name="connsiteX0" fmla="*/ -243 w 1853327"/>
                    <a:gd name="connsiteY0" fmla="*/ -83 h 567775"/>
                    <a:gd name="connsiteX1" fmla="*/ 1853084 w 1853327"/>
                    <a:gd name="connsiteY1" fmla="*/ -83 h 567775"/>
                    <a:gd name="connsiteX2" fmla="*/ 1853084 w 1853327"/>
                    <a:gd name="connsiteY2" fmla="*/ 567693 h 567775"/>
                    <a:gd name="connsiteX3" fmla="*/ -243 w 185332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27" h="567775">
                      <a:moveTo>
                        <a:pt x="-243" y="-83"/>
                      </a:moveTo>
                      <a:lnTo>
                        <a:pt x="1853084" y="-83"/>
                      </a:lnTo>
                      <a:lnTo>
                        <a:pt x="185308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="" xmlns:a16="http://schemas.microsoft.com/office/drawing/2014/main" id="{5E7CD2C5-C5A4-A17A-A69C-181F8B2AF854}"/>
                    </a:ext>
                  </a:extLst>
                </p:cNvPr>
                <p:cNvSpPr/>
                <p:nvPr/>
              </p:nvSpPr>
              <p:spPr>
                <a:xfrm>
                  <a:off x="6633010" y="3098057"/>
                  <a:ext cx="2627585" cy="567775"/>
                </a:xfrm>
                <a:custGeom>
                  <a:avLst/>
                  <a:gdLst>
                    <a:gd name="connsiteX0" fmla="*/ -243 w 2627585"/>
                    <a:gd name="connsiteY0" fmla="*/ -83 h 567775"/>
                    <a:gd name="connsiteX1" fmla="*/ 2627343 w 2627585"/>
                    <a:gd name="connsiteY1" fmla="*/ -83 h 567775"/>
                    <a:gd name="connsiteX2" fmla="*/ 2627343 w 2627585"/>
                    <a:gd name="connsiteY2" fmla="*/ 567693 h 567775"/>
                    <a:gd name="connsiteX3" fmla="*/ -243 w 2627585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7585" h="567775">
                      <a:moveTo>
                        <a:pt x="-243" y="-83"/>
                      </a:moveTo>
                      <a:lnTo>
                        <a:pt x="2627343" y="-83"/>
                      </a:lnTo>
                      <a:lnTo>
                        <a:pt x="2627343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="" xmlns:a16="http://schemas.microsoft.com/office/drawing/2014/main" id="{7653263E-52EB-3AF6-EBE3-728767524523}"/>
                    </a:ext>
                  </a:extLst>
                </p:cNvPr>
                <p:cNvSpPr/>
                <p:nvPr/>
              </p:nvSpPr>
              <p:spPr>
                <a:xfrm>
                  <a:off x="2926365" y="3665833"/>
                  <a:ext cx="1853317" cy="567766"/>
                </a:xfrm>
                <a:custGeom>
                  <a:avLst/>
                  <a:gdLst>
                    <a:gd name="connsiteX0" fmla="*/ -243 w 1853317"/>
                    <a:gd name="connsiteY0" fmla="*/ -83 h 567766"/>
                    <a:gd name="connsiteX1" fmla="*/ 1853074 w 1853317"/>
                    <a:gd name="connsiteY1" fmla="*/ -83 h 567766"/>
                    <a:gd name="connsiteX2" fmla="*/ 1853074 w 1853317"/>
                    <a:gd name="connsiteY2" fmla="*/ 567683 h 567766"/>
                    <a:gd name="connsiteX3" fmla="*/ -243 w 1853317"/>
                    <a:gd name="connsiteY3" fmla="*/ 567683 h 567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17" h="567766">
                      <a:moveTo>
                        <a:pt x="-243" y="-83"/>
                      </a:moveTo>
                      <a:lnTo>
                        <a:pt x="1853074" y="-83"/>
                      </a:lnTo>
                      <a:lnTo>
                        <a:pt x="1853074" y="567683"/>
                      </a:lnTo>
                      <a:lnTo>
                        <a:pt x="-243" y="56768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="" xmlns:a16="http://schemas.microsoft.com/office/drawing/2014/main" id="{98E9BC3D-824D-66FD-08FF-6DE4D08BFB6A}"/>
                    </a:ext>
                  </a:extLst>
                </p:cNvPr>
                <p:cNvSpPr/>
                <p:nvPr/>
              </p:nvSpPr>
              <p:spPr>
                <a:xfrm>
                  <a:off x="4779682" y="3665833"/>
                  <a:ext cx="1853327" cy="567766"/>
                </a:xfrm>
                <a:custGeom>
                  <a:avLst/>
                  <a:gdLst>
                    <a:gd name="connsiteX0" fmla="*/ -243 w 1853327"/>
                    <a:gd name="connsiteY0" fmla="*/ -83 h 567766"/>
                    <a:gd name="connsiteX1" fmla="*/ 1853084 w 1853327"/>
                    <a:gd name="connsiteY1" fmla="*/ -83 h 567766"/>
                    <a:gd name="connsiteX2" fmla="*/ 1853084 w 1853327"/>
                    <a:gd name="connsiteY2" fmla="*/ 567683 h 567766"/>
                    <a:gd name="connsiteX3" fmla="*/ -243 w 1853327"/>
                    <a:gd name="connsiteY3" fmla="*/ 567683 h 567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27" h="567766">
                      <a:moveTo>
                        <a:pt x="-243" y="-83"/>
                      </a:moveTo>
                      <a:lnTo>
                        <a:pt x="1853084" y="-83"/>
                      </a:lnTo>
                      <a:lnTo>
                        <a:pt x="1853084" y="567683"/>
                      </a:lnTo>
                      <a:lnTo>
                        <a:pt x="-243" y="56768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="" xmlns:a16="http://schemas.microsoft.com/office/drawing/2014/main" id="{FE14E127-BDF1-6DB5-344B-5DBE198DEE34}"/>
                    </a:ext>
                  </a:extLst>
                </p:cNvPr>
                <p:cNvSpPr/>
                <p:nvPr/>
              </p:nvSpPr>
              <p:spPr>
                <a:xfrm>
                  <a:off x="6633010" y="3665833"/>
                  <a:ext cx="2627585" cy="567766"/>
                </a:xfrm>
                <a:custGeom>
                  <a:avLst/>
                  <a:gdLst>
                    <a:gd name="connsiteX0" fmla="*/ -243 w 2627585"/>
                    <a:gd name="connsiteY0" fmla="*/ -83 h 567766"/>
                    <a:gd name="connsiteX1" fmla="*/ 2627343 w 2627585"/>
                    <a:gd name="connsiteY1" fmla="*/ -83 h 567766"/>
                    <a:gd name="connsiteX2" fmla="*/ 2627343 w 2627585"/>
                    <a:gd name="connsiteY2" fmla="*/ 567683 h 567766"/>
                    <a:gd name="connsiteX3" fmla="*/ -243 w 2627585"/>
                    <a:gd name="connsiteY3" fmla="*/ 567683 h 567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7585" h="567766">
                      <a:moveTo>
                        <a:pt x="-243" y="-83"/>
                      </a:moveTo>
                      <a:lnTo>
                        <a:pt x="2627343" y="-83"/>
                      </a:lnTo>
                      <a:lnTo>
                        <a:pt x="2627343" y="567683"/>
                      </a:lnTo>
                      <a:lnTo>
                        <a:pt x="-243" y="56768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="" xmlns:a16="http://schemas.microsoft.com/office/drawing/2014/main" id="{2CF6DD75-34C4-F6AF-DAED-A87465B39A0A}"/>
                    </a:ext>
                  </a:extLst>
                </p:cNvPr>
                <p:cNvSpPr/>
                <p:nvPr/>
              </p:nvSpPr>
              <p:spPr>
                <a:xfrm>
                  <a:off x="2926365" y="4233599"/>
                  <a:ext cx="1853317" cy="567775"/>
                </a:xfrm>
                <a:custGeom>
                  <a:avLst/>
                  <a:gdLst>
                    <a:gd name="connsiteX0" fmla="*/ -243 w 1853317"/>
                    <a:gd name="connsiteY0" fmla="*/ -83 h 567775"/>
                    <a:gd name="connsiteX1" fmla="*/ 1853074 w 1853317"/>
                    <a:gd name="connsiteY1" fmla="*/ -83 h 567775"/>
                    <a:gd name="connsiteX2" fmla="*/ 1853074 w 1853317"/>
                    <a:gd name="connsiteY2" fmla="*/ 567693 h 567775"/>
                    <a:gd name="connsiteX3" fmla="*/ -243 w 185331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17" h="567775">
                      <a:moveTo>
                        <a:pt x="-243" y="-83"/>
                      </a:moveTo>
                      <a:lnTo>
                        <a:pt x="1853074" y="-83"/>
                      </a:lnTo>
                      <a:lnTo>
                        <a:pt x="185307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="" xmlns:a16="http://schemas.microsoft.com/office/drawing/2014/main" id="{D5C041B1-35DD-EBAE-0AF6-722F7EA82D32}"/>
                    </a:ext>
                  </a:extLst>
                </p:cNvPr>
                <p:cNvSpPr/>
                <p:nvPr/>
              </p:nvSpPr>
              <p:spPr>
                <a:xfrm>
                  <a:off x="4779682" y="4233599"/>
                  <a:ext cx="1853327" cy="567775"/>
                </a:xfrm>
                <a:custGeom>
                  <a:avLst/>
                  <a:gdLst>
                    <a:gd name="connsiteX0" fmla="*/ -243 w 1853327"/>
                    <a:gd name="connsiteY0" fmla="*/ -83 h 567775"/>
                    <a:gd name="connsiteX1" fmla="*/ 1853084 w 1853327"/>
                    <a:gd name="connsiteY1" fmla="*/ -83 h 567775"/>
                    <a:gd name="connsiteX2" fmla="*/ 1853084 w 1853327"/>
                    <a:gd name="connsiteY2" fmla="*/ 567693 h 567775"/>
                    <a:gd name="connsiteX3" fmla="*/ -243 w 185332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27" h="567775">
                      <a:moveTo>
                        <a:pt x="-243" y="-83"/>
                      </a:moveTo>
                      <a:lnTo>
                        <a:pt x="1853084" y="-83"/>
                      </a:lnTo>
                      <a:lnTo>
                        <a:pt x="185308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="" xmlns:a16="http://schemas.microsoft.com/office/drawing/2014/main" id="{BFFD91B5-DD15-58A6-419C-3AED7451DC58}"/>
                    </a:ext>
                  </a:extLst>
                </p:cNvPr>
                <p:cNvSpPr/>
                <p:nvPr/>
              </p:nvSpPr>
              <p:spPr>
                <a:xfrm>
                  <a:off x="6633010" y="4233599"/>
                  <a:ext cx="2627585" cy="567775"/>
                </a:xfrm>
                <a:custGeom>
                  <a:avLst/>
                  <a:gdLst>
                    <a:gd name="connsiteX0" fmla="*/ -243 w 2627585"/>
                    <a:gd name="connsiteY0" fmla="*/ -83 h 567775"/>
                    <a:gd name="connsiteX1" fmla="*/ 2627343 w 2627585"/>
                    <a:gd name="connsiteY1" fmla="*/ -83 h 567775"/>
                    <a:gd name="connsiteX2" fmla="*/ 2627343 w 2627585"/>
                    <a:gd name="connsiteY2" fmla="*/ 567693 h 567775"/>
                    <a:gd name="connsiteX3" fmla="*/ -243 w 2627585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7585" h="567775">
                      <a:moveTo>
                        <a:pt x="-243" y="-83"/>
                      </a:moveTo>
                      <a:lnTo>
                        <a:pt x="2627343" y="-83"/>
                      </a:lnTo>
                      <a:lnTo>
                        <a:pt x="2627343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="" xmlns:a16="http://schemas.microsoft.com/office/drawing/2014/main" id="{47F4F749-C575-94CD-A627-60050738A122}"/>
                    </a:ext>
                  </a:extLst>
                </p:cNvPr>
                <p:cNvSpPr/>
                <p:nvPr/>
              </p:nvSpPr>
              <p:spPr>
                <a:xfrm>
                  <a:off x="2926365" y="4801375"/>
                  <a:ext cx="1853317" cy="567775"/>
                </a:xfrm>
                <a:custGeom>
                  <a:avLst/>
                  <a:gdLst>
                    <a:gd name="connsiteX0" fmla="*/ -243 w 1853317"/>
                    <a:gd name="connsiteY0" fmla="*/ -83 h 567775"/>
                    <a:gd name="connsiteX1" fmla="*/ 1853074 w 1853317"/>
                    <a:gd name="connsiteY1" fmla="*/ -83 h 567775"/>
                    <a:gd name="connsiteX2" fmla="*/ 1853074 w 1853317"/>
                    <a:gd name="connsiteY2" fmla="*/ 567693 h 567775"/>
                    <a:gd name="connsiteX3" fmla="*/ -243 w 185331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17" h="567775">
                      <a:moveTo>
                        <a:pt x="-243" y="-83"/>
                      </a:moveTo>
                      <a:lnTo>
                        <a:pt x="1853074" y="-83"/>
                      </a:lnTo>
                      <a:lnTo>
                        <a:pt x="185307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="" xmlns:a16="http://schemas.microsoft.com/office/drawing/2014/main" id="{6E5672BC-C022-23E5-6C1D-DF4EE44AA588}"/>
                    </a:ext>
                  </a:extLst>
                </p:cNvPr>
                <p:cNvSpPr/>
                <p:nvPr/>
              </p:nvSpPr>
              <p:spPr>
                <a:xfrm>
                  <a:off x="4779682" y="4801375"/>
                  <a:ext cx="1853327" cy="567775"/>
                </a:xfrm>
                <a:custGeom>
                  <a:avLst/>
                  <a:gdLst>
                    <a:gd name="connsiteX0" fmla="*/ -243 w 1853327"/>
                    <a:gd name="connsiteY0" fmla="*/ -83 h 567775"/>
                    <a:gd name="connsiteX1" fmla="*/ 1853084 w 1853327"/>
                    <a:gd name="connsiteY1" fmla="*/ -83 h 567775"/>
                    <a:gd name="connsiteX2" fmla="*/ 1853084 w 1853327"/>
                    <a:gd name="connsiteY2" fmla="*/ 567693 h 567775"/>
                    <a:gd name="connsiteX3" fmla="*/ -243 w 185332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27" h="567775">
                      <a:moveTo>
                        <a:pt x="-243" y="-83"/>
                      </a:moveTo>
                      <a:lnTo>
                        <a:pt x="1853084" y="-83"/>
                      </a:lnTo>
                      <a:lnTo>
                        <a:pt x="185308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="" xmlns:a16="http://schemas.microsoft.com/office/drawing/2014/main" id="{6E77F23C-8C6E-EAFB-1510-12B4F743579B}"/>
                    </a:ext>
                  </a:extLst>
                </p:cNvPr>
                <p:cNvSpPr/>
                <p:nvPr/>
              </p:nvSpPr>
              <p:spPr>
                <a:xfrm>
                  <a:off x="6633010" y="4801375"/>
                  <a:ext cx="2627585" cy="567775"/>
                </a:xfrm>
                <a:custGeom>
                  <a:avLst/>
                  <a:gdLst>
                    <a:gd name="connsiteX0" fmla="*/ -243 w 2627585"/>
                    <a:gd name="connsiteY0" fmla="*/ -83 h 567775"/>
                    <a:gd name="connsiteX1" fmla="*/ 2627343 w 2627585"/>
                    <a:gd name="connsiteY1" fmla="*/ -83 h 567775"/>
                    <a:gd name="connsiteX2" fmla="*/ 2627343 w 2627585"/>
                    <a:gd name="connsiteY2" fmla="*/ 567693 h 567775"/>
                    <a:gd name="connsiteX3" fmla="*/ -243 w 2627585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7585" h="567775">
                      <a:moveTo>
                        <a:pt x="-243" y="-83"/>
                      </a:moveTo>
                      <a:lnTo>
                        <a:pt x="2627343" y="-83"/>
                      </a:lnTo>
                      <a:lnTo>
                        <a:pt x="2627343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="" xmlns:a16="http://schemas.microsoft.com/office/drawing/2014/main" id="{06CFC5FA-709F-DEFF-3AA1-7CB4734BA9EC}"/>
                    </a:ext>
                  </a:extLst>
                </p:cNvPr>
                <p:cNvSpPr/>
                <p:nvPr/>
              </p:nvSpPr>
              <p:spPr>
                <a:xfrm>
                  <a:off x="2926365" y="5369151"/>
                  <a:ext cx="1853317" cy="567775"/>
                </a:xfrm>
                <a:custGeom>
                  <a:avLst/>
                  <a:gdLst>
                    <a:gd name="connsiteX0" fmla="*/ -243 w 1853317"/>
                    <a:gd name="connsiteY0" fmla="*/ -83 h 567775"/>
                    <a:gd name="connsiteX1" fmla="*/ 1853074 w 1853317"/>
                    <a:gd name="connsiteY1" fmla="*/ -83 h 567775"/>
                    <a:gd name="connsiteX2" fmla="*/ 1853074 w 1853317"/>
                    <a:gd name="connsiteY2" fmla="*/ 567693 h 567775"/>
                    <a:gd name="connsiteX3" fmla="*/ -243 w 185331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17" h="567775">
                      <a:moveTo>
                        <a:pt x="-243" y="-83"/>
                      </a:moveTo>
                      <a:lnTo>
                        <a:pt x="1853074" y="-83"/>
                      </a:lnTo>
                      <a:lnTo>
                        <a:pt x="185307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="" xmlns:a16="http://schemas.microsoft.com/office/drawing/2014/main" id="{56EF39EA-1648-B3AA-C61A-1D1903492563}"/>
                    </a:ext>
                  </a:extLst>
                </p:cNvPr>
                <p:cNvSpPr/>
                <p:nvPr/>
              </p:nvSpPr>
              <p:spPr>
                <a:xfrm>
                  <a:off x="4779682" y="5369151"/>
                  <a:ext cx="1853327" cy="567775"/>
                </a:xfrm>
                <a:custGeom>
                  <a:avLst/>
                  <a:gdLst>
                    <a:gd name="connsiteX0" fmla="*/ -243 w 1853327"/>
                    <a:gd name="connsiteY0" fmla="*/ -83 h 567775"/>
                    <a:gd name="connsiteX1" fmla="*/ 1853084 w 1853327"/>
                    <a:gd name="connsiteY1" fmla="*/ -83 h 567775"/>
                    <a:gd name="connsiteX2" fmla="*/ 1853084 w 1853327"/>
                    <a:gd name="connsiteY2" fmla="*/ 567693 h 567775"/>
                    <a:gd name="connsiteX3" fmla="*/ -243 w 185332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27" h="567775">
                      <a:moveTo>
                        <a:pt x="-243" y="-83"/>
                      </a:moveTo>
                      <a:lnTo>
                        <a:pt x="1853084" y="-83"/>
                      </a:lnTo>
                      <a:lnTo>
                        <a:pt x="185308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="" xmlns:a16="http://schemas.microsoft.com/office/drawing/2014/main" id="{CFB0C9D2-6481-95A6-4C55-B0C16FE78863}"/>
                    </a:ext>
                  </a:extLst>
                </p:cNvPr>
                <p:cNvSpPr/>
                <p:nvPr/>
              </p:nvSpPr>
              <p:spPr>
                <a:xfrm>
                  <a:off x="6633010" y="5369151"/>
                  <a:ext cx="2627585" cy="567775"/>
                </a:xfrm>
                <a:custGeom>
                  <a:avLst/>
                  <a:gdLst>
                    <a:gd name="connsiteX0" fmla="*/ -243 w 2627585"/>
                    <a:gd name="connsiteY0" fmla="*/ -83 h 567775"/>
                    <a:gd name="connsiteX1" fmla="*/ 2627343 w 2627585"/>
                    <a:gd name="connsiteY1" fmla="*/ -83 h 567775"/>
                    <a:gd name="connsiteX2" fmla="*/ 2627343 w 2627585"/>
                    <a:gd name="connsiteY2" fmla="*/ 567693 h 567775"/>
                    <a:gd name="connsiteX3" fmla="*/ -243 w 2627585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7585" h="567775">
                      <a:moveTo>
                        <a:pt x="-243" y="-83"/>
                      </a:moveTo>
                      <a:lnTo>
                        <a:pt x="2627343" y="-83"/>
                      </a:lnTo>
                      <a:lnTo>
                        <a:pt x="2627343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="" xmlns:a16="http://schemas.microsoft.com/office/drawing/2014/main" id="{BC4A0DC5-60F8-7796-431E-C4AB5D734FF4}"/>
                    </a:ext>
                  </a:extLst>
                </p:cNvPr>
                <p:cNvSpPr/>
                <p:nvPr/>
              </p:nvSpPr>
              <p:spPr>
                <a:xfrm>
                  <a:off x="4779682" y="5936926"/>
                  <a:ext cx="1853327" cy="567775"/>
                </a:xfrm>
                <a:custGeom>
                  <a:avLst/>
                  <a:gdLst>
                    <a:gd name="connsiteX0" fmla="*/ -243 w 1853327"/>
                    <a:gd name="connsiteY0" fmla="*/ -83 h 567775"/>
                    <a:gd name="connsiteX1" fmla="*/ 1853084 w 1853327"/>
                    <a:gd name="connsiteY1" fmla="*/ -83 h 567775"/>
                    <a:gd name="connsiteX2" fmla="*/ 1853084 w 1853327"/>
                    <a:gd name="connsiteY2" fmla="*/ 567693 h 567775"/>
                    <a:gd name="connsiteX3" fmla="*/ -243 w 1853327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3327" h="567775">
                      <a:moveTo>
                        <a:pt x="-243" y="-83"/>
                      </a:moveTo>
                      <a:lnTo>
                        <a:pt x="1853084" y="-83"/>
                      </a:lnTo>
                      <a:lnTo>
                        <a:pt x="1853084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="" xmlns:a16="http://schemas.microsoft.com/office/drawing/2014/main" id="{50682FCC-A4DC-8AE6-E764-DE6DCC16B95D}"/>
                    </a:ext>
                  </a:extLst>
                </p:cNvPr>
                <p:cNvSpPr/>
                <p:nvPr/>
              </p:nvSpPr>
              <p:spPr>
                <a:xfrm>
                  <a:off x="6633010" y="5936926"/>
                  <a:ext cx="2627585" cy="567775"/>
                </a:xfrm>
                <a:custGeom>
                  <a:avLst/>
                  <a:gdLst>
                    <a:gd name="connsiteX0" fmla="*/ -243 w 2627585"/>
                    <a:gd name="connsiteY0" fmla="*/ -83 h 567775"/>
                    <a:gd name="connsiteX1" fmla="*/ 2627343 w 2627585"/>
                    <a:gd name="connsiteY1" fmla="*/ -83 h 567775"/>
                    <a:gd name="connsiteX2" fmla="*/ 2627343 w 2627585"/>
                    <a:gd name="connsiteY2" fmla="*/ 567693 h 567775"/>
                    <a:gd name="connsiteX3" fmla="*/ -243 w 2627585"/>
                    <a:gd name="connsiteY3" fmla="*/ 567693 h 56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7585" h="567775">
                      <a:moveTo>
                        <a:pt x="-243" y="-83"/>
                      </a:moveTo>
                      <a:lnTo>
                        <a:pt x="2627343" y="-83"/>
                      </a:lnTo>
                      <a:lnTo>
                        <a:pt x="2627343" y="567693"/>
                      </a:lnTo>
                      <a:lnTo>
                        <a:pt x="-243" y="567693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="" xmlns:a16="http://schemas.microsoft.com/office/drawing/2014/main" id="{0F31FF94-C301-9931-6F61-0D52E028506B}"/>
                    </a:ext>
                  </a:extLst>
                </p:cNvPr>
                <p:cNvSpPr/>
                <p:nvPr/>
              </p:nvSpPr>
              <p:spPr>
                <a:xfrm>
                  <a:off x="4779682" y="846346"/>
                  <a:ext cx="9525" cy="5664699"/>
                </a:xfrm>
                <a:custGeom>
                  <a:avLst/>
                  <a:gdLst>
                    <a:gd name="connsiteX0" fmla="*/ -243 w 9525"/>
                    <a:gd name="connsiteY0" fmla="*/ -83 h 5664699"/>
                    <a:gd name="connsiteX1" fmla="*/ -243 w 9525"/>
                    <a:gd name="connsiteY1" fmla="*/ 5664617 h 5664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64699">
                      <a:moveTo>
                        <a:pt x="-243" y="-83"/>
                      </a:moveTo>
                      <a:lnTo>
                        <a:pt x="-243" y="5664617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="" xmlns:a16="http://schemas.microsoft.com/office/drawing/2014/main" id="{358E037E-45C3-2436-61AD-419DFCEC0219}"/>
                    </a:ext>
                  </a:extLst>
                </p:cNvPr>
                <p:cNvSpPr/>
                <p:nvPr/>
              </p:nvSpPr>
              <p:spPr>
                <a:xfrm>
                  <a:off x="6633010" y="846346"/>
                  <a:ext cx="9525" cy="5664699"/>
                </a:xfrm>
                <a:custGeom>
                  <a:avLst/>
                  <a:gdLst>
                    <a:gd name="connsiteX0" fmla="*/ -243 w 9525"/>
                    <a:gd name="connsiteY0" fmla="*/ -83 h 5664699"/>
                    <a:gd name="connsiteX1" fmla="*/ -243 w 9525"/>
                    <a:gd name="connsiteY1" fmla="*/ 5664617 h 5664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64699">
                      <a:moveTo>
                        <a:pt x="-243" y="-83"/>
                      </a:moveTo>
                      <a:lnTo>
                        <a:pt x="-243" y="5664617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="" xmlns:a16="http://schemas.microsoft.com/office/drawing/2014/main" id="{39A076D5-5B45-6FA3-C078-DBFFA74115CD}"/>
                    </a:ext>
                  </a:extLst>
                </p:cNvPr>
                <p:cNvSpPr/>
                <p:nvPr/>
              </p:nvSpPr>
              <p:spPr>
                <a:xfrm>
                  <a:off x="2920012" y="1962506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="" xmlns:a16="http://schemas.microsoft.com/office/drawing/2014/main" id="{D501CA6E-1C53-9955-53F5-FF6A757A09EF}"/>
                    </a:ext>
                  </a:extLst>
                </p:cNvPr>
                <p:cNvSpPr/>
                <p:nvPr/>
              </p:nvSpPr>
              <p:spPr>
                <a:xfrm>
                  <a:off x="2920012" y="2530281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="" xmlns:a16="http://schemas.microsoft.com/office/drawing/2014/main" id="{58D7D269-116B-8900-18A3-54CFDB0F8926}"/>
                    </a:ext>
                  </a:extLst>
                </p:cNvPr>
                <p:cNvSpPr/>
                <p:nvPr/>
              </p:nvSpPr>
              <p:spPr>
                <a:xfrm>
                  <a:off x="2920012" y="3098057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="" xmlns:a16="http://schemas.microsoft.com/office/drawing/2014/main" id="{1B9CBED5-6DF6-FF34-81BB-90FCF5E8F37E}"/>
                    </a:ext>
                  </a:extLst>
                </p:cNvPr>
                <p:cNvSpPr/>
                <p:nvPr/>
              </p:nvSpPr>
              <p:spPr>
                <a:xfrm>
                  <a:off x="2920012" y="3665833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="" xmlns:a16="http://schemas.microsoft.com/office/drawing/2014/main" id="{DB19FCAA-F3AB-BD1E-98AF-D9A452076EE1}"/>
                    </a:ext>
                  </a:extLst>
                </p:cNvPr>
                <p:cNvSpPr/>
                <p:nvPr/>
              </p:nvSpPr>
              <p:spPr>
                <a:xfrm>
                  <a:off x="2920012" y="4233599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="" xmlns:a16="http://schemas.microsoft.com/office/drawing/2014/main" id="{FDB6A176-92BD-D914-AA9D-68717D7AE76C}"/>
                    </a:ext>
                  </a:extLst>
                </p:cNvPr>
                <p:cNvSpPr/>
                <p:nvPr/>
              </p:nvSpPr>
              <p:spPr>
                <a:xfrm>
                  <a:off x="2920012" y="4801375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="" xmlns:a16="http://schemas.microsoft.com/office/drawing/2014/main" id="{9C09DAB8-48CE-3F4F-1BCB-314F606406CA}"/>
                    </a:ext>
                  </a:extLst>
                </p:cNvPr>
                <p:cNvSpPr/>
                <p:nvPr/>
              </p:nvSpPr>
              <p:spPr>
                <a:xfrm>
                  <a:off x="2920012" y="5369151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="" xmlns:a16="http://schemas.microsoft.com/office/drawing/2014/main" id="{DE9535DB-936E-F8F5-73DE-4ACD6A51DAD6}"/>
                    </a:ext>
                  </a:extLst>
                </p:cNvPr>
                <p:cNvSpPr/>
                <p:nvPr/>
              </p:nvSpPr>
              <p:spPr>
                <a:xfrm>
                  <a:off x="2920012" y="5936926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="" xmlns:a16="http://schemas.microsoft.com/office/drawing/2014/main" id="{41C93D78-119E-E135-240B-ADACD024B253}"/>
                    </a:ext>
                  </a:extLst>
                </p:cNvPr>
                <p:cNvSpPr/>
                <p:nvPr/>
              </p:nvSpPr>
              <p:spPr>
                <a:xfrm>
                  <a:off x="2926365" y="846346"/>
                  <a:ext cx="9525" cy="5664699"/>
                </a:xfrm>
                <a:custGeom>
                  <a:avLst/>
                  <a:gdLst>
                    <a:gd name="connsiteX0" fmla="*/ -243 w 9525"/>
                    <a:gd name="connsiteY0" fmla="*/ -83 h 5664699"/>
                    <a:gd name="connsiteX1" fmla="*/ -243 w 9525"/>
                    <a:gd name="connsiteY1" fmla="*/ 5664617 h 5664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64699">
                      <a:moveTo>
                        <a:pt x="-243" y="-83"/>
                      </a:moveTo>
                      <a:lnTo>
                        <a:pt x="-243" y="5664617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="" xmlns:a16="http://schemas.microsoft.com/office/drawing/2014/main" id="{350E84C4-8468-FDA7-AEE8-AE009474428A}"/>
                    </a:ext>
                  </a:extLst>
                </p:cNvPr>
                <p:cNvSpPr/>
                <p:nvPr/>
              </p:nvSpPr>
              <p:spPr>
                <a:xfrm>
                  <a:off x="9260595" y="846346"/>
                  <a:ext cx="9525" cy="5664699"/>
                </a:xfrm>
                <a:custGeom>
                  <a:avLst/>
                  <a:gdLst>
                    <a:gd name="connsiteX0" fmla="*/ -243 w 9525"/>
                    <a:gd name="connsiteY0" fmla="*/ -83 h 5664699"/>
                    <a:gd name="connsiteX1" fmla="*/ -243 w 9525"/>
                    <a:gd name="connsiteY1" fmla="*/ 5664617 h 5664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664699">
                      <a:moveTo>
                        <a:pt x="-243" y="-83"/>
                      </a:moveTo>
                      <a:lnTo>
                        <a:pt x="-243" y="5664617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="" xmlns:a16="http://schemas.microsoft.com/office/drawing/2014/main" id="{A229F44F-89F6-0C03-61E6-533FD244510C}"/>
                    </a:ext>
                  </a:extLst>
                </p:cNvPr>
                <p:cNvSpPr/>
                <p:nvPr/>
              </p:nvSpPr>
              <p:spPr>
                <a:xfrm>
                  <a:off x="2920012" y="852696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="" xmlns:a16="http://schemas.microsoft.com/office/drawing/2014/main" id="{03589348-8707-E9ED-B809-B34E061139BD}"/>
                    </a:ext>
                  </a:extLst>
                </p:cNvPr>
                <p:cNvSpPr/>
                <p:nvPr/>
              </p:nvSpPr>
              <p:spPr>
                <a:xfrm>
                  <a:off x="2920012" y="6504702"/>
                  <a:ext cx="6346936" cy="9525"/>
                </a:xfrm>
                <a:custGeom>
                  <a:avLst/>
                  <a:gdLst>
                    <a:gd name="connsiteX0" fmla="*/ -243 w 6346936"/>
                    <a:gd name="connsiteY0" fmla="*/ -83 h 9525"/>
                    <a:gd name="connsiteX1" fmla="*/ 6346694 w 6346936"/>
                    <a:gd name="connsiteY1" fmla="*/ -8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46936" h="9525">
                      <a:moveTo>
                        <a:pt x="-243" y="-83"/>
                      </a:moveTo>
                      <a:lnTo>
                        <a:pt x="6346694" y="-83"/>
                      </a:lnTo>
                    </a:path>
                  </a:pathLst>
                </a:custGeom>
                <a:noFill/>
                <a:ln w="12700" cap="flat">
                  <a:solidFill>
                    <a:srgbClr val="21212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="" xmlns:a16="http://schemas.microsoft.com/office/drawing/2014/main" id="{70DBAF91-A7EE-0DE3-927E-11422DD06A04}"/>
                    </a:ext>
                  </a:extLst>
                </p:cNvPr>
                <p:cNvSpPr txBox="1"/>
                <p:nvPr/>
              </p:nvSpPr>
              <p:spPr>
                <a:xfrm>
                  <a:off x="7341803" y="890515"/>
                  <a:ext cx="12218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Quantity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="" xmlns:a16="http://schemas.microsoft.com/office/drawing/2014/main" id="{649CF8E9-DEFF-A715-CDC7-865EFBF631C8}"/>
                    </a:ext>
                  </a:extLst>
                </p:cNvPr>
                <p:cNvSpPr txBox="1"/>
                <p:nvPr/>
              </p:nvSpPr>
              <p:spPr>
                <a:xfrm>
                  <a:off x="5161673" y="890515"/>
                  <a:ext cx="10999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Symbol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="" xmlns:a16="http://schemas.microsoft.com/office/drawing/2014/main" id="{FA79B294-1CAD-026D-93FE-ECD31BDE6C05}"/>
                    </a:ext>
                  </a:extLst>
                </p:cNvPr>
                <p:cNvSpPr txBox="1"/>
                <p:nvPr/>
              </p:nvSpPr>
              <p:spPr>
                <a:xfrm>
                  <a:off x="3410750" y="890515"/>
                  <a:ext cx="8931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2400" b="1" spc="0" baseline="0">
                      <a:ln/>
                      <a:solidFill>
                        <a:srgbClr val="FFFFFF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  <a:rtl val="0"/>
                    </a:rPr>
                    <a:t>Name</a:t>
                  </a:r>
                </a:p>
              </p:txBody>
            </p:sp>
          </p:grpSp>
        </p:grp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356DA1C0-D8AE-7843-77C9-EDB90FA95972}"/>
              </a:ext>
            </a:extLst>
          </p:cNvPr>
          <p:cNvGrpSpPr/>
          <p:nvPr/>
        </p:nvGrpSpPr>
        <p:grpSpPr>
          <a:xfrm>
            <a:off x="2920012" y="1394730"/>
            <a:ext cx="6346936" cy="519425"/>
            <a:chOff x="2920012" y="1394730"/>
            <a:chExt cx="6346936" cy="519425"/>
          </a:xfrm>
        </p:grpSpPr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485779F6-4694-3B25-580E-5B1D463832CA}"/>
                </a:ext>
              </a:extLst>
            </p:cNvPr>
            <p:cNvSpPr/>
            <p:nvPr/>
          </p:nvSpPr>
          <p:spPr>
            <a:xfrm>
              <a:off x="2920012" y="1394730"/>
              <a:ext cx="6346936" cy="9525"/>
            </a:xfrm>
            <a:custGeom>
              <a:avLst/>
              <a:gdLst>
                <a:gd name="connsiteX0" fmla="*/ -243 w 6346936"/>
                <a:gd name="connsiteY0" fmla="*/ -83 h 9525"/>
                <a:gd name="connsiteX1" fmla="*/ 6346694 w 6346936"/>
                <a:gd name="connsiteY1" fmla="*/ -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6" h="9525">
                  <a:moveTo>
                    <a:pt x="-243" y="-83"/>
                  </a:moveTo>
                  <a:lnTo>
                    <a:pt x="6346694" y="-8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715F16E-1BE0-543B-F964-50250E4FBDC9}"/>
                </a:ext>
              </a:extLst>
            </p:cNvPr>
            <p:cNvSpPr txBox="1"/>
            <p:nvPr/>
          </p:nvSpPr>
          <p:spPr>
            <a:xfrm>
              <a:off x="7604540" y="145249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E8C898E4-F395-1C2C-B95C-2597D13307F1}"/>
                </a:ext>
              </a:extLst>
            </p:cNvPr>
            <p:cNvSpPr txBox="1"/>
            <p:nvPr/>
          </p:nvSpPr>
          <p:spPr>
            <a:xfrm>
              <a:off x="7906159" y="1452490"/>
              <a:ext cx="38343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30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3F313683-AB90-B503-FD97-5B4568B0B06F}"/>
                </a:ext>
              </a:extLst>
            </p:cNvPr>
            <p:cNvSpPr txBox="1"/>
            <p:nvPr/>
          </p:nvSpPr>
          <p:spPr>
            <a:xfrm>
              <a:off x="5523623" y="1452490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Q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B265E367-FDF2-6633-5D60-F4FD7546C4EA}"/>
                </a:ext>
              </a:extLst>
            </p:cNvPr>
            <p:cNvSpPr txBox="1"/>
            <p:nvPr/>
          </p:nvSpPr>
          <p:spPr>
            <a:xfrm>
              <a:off x="3376612" y="1452490"/>
              <a:ext cx="962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quetta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874C5A5B-EBB7-F826-0A84-B6B0C6727EC4}"/>
              </a:ext>
            </a:extLst>
          </p:cNvPr>
          <p:cNvGrpSpPr/>
          <p:nvPr/>
        </p:nvGrpSpPr>
        <p:grpSpPr>
          <a:xfrm>
            <a:off x="3417893" y="2014465"/>
            <a:ext cx="4871704" cy="461665"/>
            <a:chOff x="3417893" y="2014465"/>
            <a:chExt cx="4871704" cy="461665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BB5965A7-ADB1-BF2F-CD8F-BA3BB322CC37}"/>
                </a:ext>
              </a:extLst>
            </p:cNvPr>
            <p:cNvSpPr txBox="1"/>
            <p:nvPr/>
          </p:nvSpPr>
          <p:spPr>
            <a:xfrm>
              <a:off x="7604540" y="201446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2CFE2E49-7318-292F-B88F-9060F1742030}"/>
                </a:ext>
              </a:extLst>
            </p:cNvPr>
            <p:cNvSpPr txBox="1"/>
            <p:nvPr/>
          </p:nvSpPr>
          <p:spPr>
            <a:xfrm>
              <a:off x="7906159" y="2014465"/>
              <a:ext cx="38343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27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44159C10-AEEB-A309-3C7F-4234A91D4957}"/>
                </a:ext>
              </a:extLst>
            </p:cNvPr>
            <p:cNvSpPr txBox="1"/>
            <p:nvPr/>
          </p:nvSpPr>
          <p:spPr>
            <a:xfrm>
              <a:off x="5533948" y="2014465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FB29D43E-2294-C627-848A-7C0A94F75EEE}"/>
                </a:ext>
              </a:extLst>
            </p:cNvPr>
            <p:cNvSpPr txBox="1"/>
            <p:nvPr/>
          </p:nvSpPr>
          <p:spPr>
            <a:xfrm>
              <a:off x="3417893" y="2014465"/>
              <a:ext cx="878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ronna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FAB8BB79-5624-F8A9-9A27-60D77D4158EC}"/>
              </a:ext>
            </a:extLst>
          </p:cNvPr>
          <p:cNvGrpSpPr/>
          <p:nvPr/>
        </p:nvGrpSpPr>
        <p:grpSpPr>
          <a:xfrm>
            <a:off x="3458375" y="2585965"/>
            <a:ext cx="4831222" cy="461665"/>
            <a:chOff x="3458375" y="2585965"/>
            <a:chExt cx="4831222" cy="461665"/>
          </a:xfrm>
        </p:grpSpPr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E1F85406-2F9C-DC40-7C90-4FA7514CBEF6}"/>
                </a:ext>
              </a:extLst>
            </p:cNvPr>
            <p:cNvSpPr txBox="1"/>
            <p:nvPr/>
          </p:nvSpPr>
          <p:spPr>
            <a:xfrm>
              <a:off x="7604540" y="258596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E2C03C63-FE95-2484-63F9-67E7B960D6F2}"/>
                </a:ext>
              </a:extLst>
            </p:cNvPr>
            <p:cNvSpPr txBox="1"/>
            <p:nvPr/>
          </p:nvSpPr>
          <p:spPr>
            <a:xfrm>
              <a:off x="7906159" y="2585965"/>
              <a:ext cx="38343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C2FA9D54-77E9-74B8-7924-2A4A0AB2F853}"/>
                </a:ext>
              </a:extLst>
            </p:cNvPr>
            <p:cNvSpPr txBox="1"/>
            <p:nvPr/>
          </p:nvSpPr>
          <p:spPr>
            <a:xfrm>
              <a:off x="5534739" y="2585965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AD121C7A-0F53-E34D-0527-F9E8E67362A3}"/>
                </a:ext>
              </a:extLst>
            </p:cNvPr>
            <p:cNvSpPr txBox="1"/>
            <p:nvPr/>
          </p:nvSpPr>
          <p:spPr>
            <a:xfrm>
              <a:off x="3458375" y="2585965"/>
              <a:ext cx="7970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yotta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3A429D93-2547-EDA9-BEDD-97A2B49DCBAB}"/>
              </a:ext>
            </a:extLst>
          </p:cNvPr>
          <p:cNvGrpSpPr/>
          <p:nvPr/>
        </p:nvGrpSpPr>
        <p:grpSpPr>
          <a:xfrm>
            <a:off x="3459956" y="3157465"/>
            <a:ext cx="4829641" cy="461665"/>
            <a:chOff x="3459956" y="3157465"/>
            <a:chExt cx="4829641" cy="461665"/>
          </a:xfrm>
        </p:grpSpPr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82852501-1F83-593D-955D-A48201332010}"/>
                </a:ext>
              </a:extLst>
            </p:cNvPr>
            <p:cNvSpPr txBox="1"/>
            <p:nvPr/>
          </p:nvSpPr>
          <p:spPr>
            <a:xfrm>
              <a:off x="7604540" y="315746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D4A4EA69-C0BA-7CA6-4A14-BB3A002CAE28}"/>
                </a:ext>
              </a:extLst>
            </p:cNvPr>
            <p:cNvSpPr txBox="1"/>
            <p:nvPr/>
          </p:nvSpPr>
          <p:spPr>
            <a:xfrm>
              <a:off x="7906159" y="3157465"/>
              <a:ext cx="38343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BEC61996-2A3B-5BA1-8D14-7C08111CD35F}"/>
                </a:ext>
              </a:extLst>
            </p:cNvPr>
            <p:cNvSpPr txBox="1"/>
            <p:nvPr/>
          </p:nvSpPr>
          <p:spPr>
            <a:xfrm>
              <a:off x="5535529" y="3157465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Z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8C15669F-FE75-7271-C3E4-CD377023E3FD}"/>
                </a:ext>
              </a:extLst>
            </p:cNvPr>
            <p:cNvSpPr txBox="1"/>
            <p:nvPr/>
          </p:nvSpPr>
          <p:spPr>
            <a:xfrm>
              <a:off x="3459956" y="3157465"/>
              <a:ext cx="7938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zetta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DBB32031-C689-AC81-B7D0-D113292DBC9C}"/>
              </a:ext>
            </a:extLst>
          </p:cNvPr>
          <p:cNvGrpSpPr/>
          <p:nvPr/>
        </p:nvGrpSpPr>
        <p:grpSpPr>
          <a:xfrm>
            <a:off x="3550443" y="3719440"/>
            <a:ext cx="4739154" cy="461665"/>
            <a:chOff x="3550443" y="3719440"/>
            <a:chExt cx="4739154" cy="461665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4D0B853D-E5B5-7C0E-9BCF-F9890BE78C64}"/>
                </a:ext>
              </a:extLst>
            </p:cNvPr>
            <p:cNvSpPr txBox="1"/>
            <p:nvPr/>
          </p:nvSpPr>
          <p:spPr>
            <a:xfrm>
              <a:off x="7604540" y="371944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C1D43FC1-AE34-CDC7-1866-B1EC4126E8B4}"/>
                </a:ext>
              </a:extLst>
            </p:cNvPr>
            <p:cNvSpPr txBox="1"/>
            <p:nvPr/>
          </p:nvSpPr>
          <p:spPr>
            <a:xfrm>
              <a:off x="7906159" y="3719440"/>
              <a:ext cx="38343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9653DB7F-0E01-F436-DDBB-B9C80767B1B9}"/>
                </a:ext>
              </a:extLst>
            </p:cNvPr>
            <p:cNvSpPr txBox="1"/>
            <p:nvPr/>
          </p:nvSpPr>
          <p:spPr>
            <a:xfrm>
              <a:off x="5539501" y="3719440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2FD93C8E-152F-6C95-93B1-B8EABEBE4B21}"/>
                </a:ext>
              </a:extLst>
            </p:cNvPr>
            <p:cNvSpPr txBox="1"/>
            <p:nvPr/>
          </p:nvSpPr>
          <p:spPr>
            <a:xfrm>
              <a:off x="3550443" y="3719440"/>
              <a:ext cx="611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exa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16A77BB3-D12E-0988-2995-F88BD533CAA3}"/>
              </a:ext>
            </a:extLst>
          </p:cNvPr>
          <p:cNvGrpSpPr/>
          <p:nvPr/>
        </p:nvGrpSpPr>
        <p:grpSpPr>
          <a:xfrm>
            <a:off x="3496475" y="4290940"/>
            <a:ext cx="4793122" cy="461665"/>
            <a:chOff x="3496475" y="4290940"/>
            <a:chExt cx="4793122" cy="461665"/>
          </a:xfrm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842CEECD-50E8-E14E-83EB-047903FA6AF5}"/>
                </a:ext>
              </a:extLst>
            </p:cNvPr>
            <p:cNvSpPr txBox="1"/>
            <p:nvPr/>
          </p:nvSpPr>
          <p:spPr>
            <a:xfrm>
              <a:off x="7604540" y="429094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3ACE03AD-3566-1AD3-F691-F8549CC81B4E}"/>
                </a:ext>
              </a:extLst>
            </p:cNvPr>
            <p:cNvSpPr txBox="1"/>
            <p:nvPr/>
          </p:nvSpPr>
          <p:spPr>
            <a:xfrm>
              <a:off x="7906159" y="4290940"/>
              <a:ext cx="38343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A6FC6C60-8471-0F42-1DB9-070231B160D8}"/>
                </a:ext>
              </a:extLst>
            </p:cNvPr>
            <p:cNvSpPr txBox="1"/>
            <p:nvPr/>
          </p:nvSpPr>
          <p:spPr>
            <a:xfrm>
              <a:off x="5530767" y="429094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P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19696601-7318-1E72-F666-B8C910189919}"/>
                </a:ext>
              </a:extLst>
            </p:cNvPr>
            <p:cNvSpPr txBox="1"/>
            <p:nvPr/>
          </p:nvSpPr>
          <p:spPr>
            <a:xfrm>
              <a:off x="3496475" y="4290940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peta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697E5B09-C2E0-DD06-2401-0456B8ED1DE9}"/>
              </a:ext>
            </a:extLst>
          </p:cNvPr>
          <p:cNvGrpSpPr/>
          <p:nvPr/>
        </p:nvGrpSpPr>
        <p:grpSpPr>
          <a:xfrm>
            <a:off x="3525050" y="4852915"/>
            <a:ext cx="4764547" cy="461665"/>
            <a:chOff x="3525050" y="4852915"/>
            <a:chExt cx="4764547" cy="461665"/>
          </a:xfrm>
        </p:grpSpPr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BD935CF4-1095-7CC0-FA23-D6F00A0ED617}"/>
                </a:ext>
              </a:extLst>
            </p:cNvPr>
            <p:cNvSpPr txBox="1"/>
            <p:nvPr/>
          </p:nvSpPr>
          <p:spPr>
            <a:xfrm>
              <a:off x="7604540" y="485291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642E5466-B00D-F568-2C87-EED605899EC3}"/>
                </a:ext>
              </a:extLst>
            </p:cNvPr>
            <p:cNvSpPr txBox="1"/>
            <p:nvPr/>
          </p:nvSpPr>
          <p:spPr>
            <a:xfrm>
              <a:off x="7906159" y="4852915"/>
              <a:ext cx="38343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1D3EA677-BFCD-1575-B99B-0271CD0E06BE}"/>
                </a:ext>
              </a:extLst>
            </p:cNvPr>
            <p:cNvSpPr txBox="1"/>
            <p:nvPr/>
          </p:nvSpPr>
          <p:spPr>
            <a:xfrm>
              <a:off x="5535529" y="4852915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9CAA3E4E-5D1A-548C-EAB3-6095093C5ADE}"/>
                </a:ext>
              </a:extLst>
            </p:cNvPr>
            <p:cNvSpPr txBox="1"/>
            <p:nvPr/>
          </p:nvSpPr>
          <p:spPr>
            <a:xfrm>
              <a:off x="3525050" y="4852915"/>
              <a:ext cx="6623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tera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4C8C6894-0632-FEC4-FB60-32FBE88510F6}"/>
              </a:ext>
            </a:extLst>
          </p:cNvPr>
          <p:cNvGrpSpPr/>
          <p:nvPr/>
        </p:nvGrpSpPr>
        <p:grpSpPr>
          <a:xfrm>
            <a:off x="3502818" y="5424415"/>
            <a:ext cx="4737399" cy="461665"/>
            <a:chOff x="3502818" y="5424415"/>
            <a:chExt cx="4737399" cy="461665"/>
          </a:xfrm>
        </p:grpSpPr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B5784B6A-D7C3-0DD4-699E-63C80D682F12}"/>
                </a:ext>
              </a:extLst>
            </p:cNvPr>
            <p:cNvSpPr txBox="1"/>
            <p:nvPr/>
          </p:nvSpPr>
          <p:spPr>
            <a:xfrm>
              <a:off x="7654547" y="542441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3B9C475E-1A5B-D51E-A70B-705C74E548A5}"/>
                </a:ext>
              </a:extLst>
            </p:cNvPr>
            <p:cNvSpPr txBox="1"/>
            <p:nvPr/>
          </p:nvSpPr>
          <p:spPr>
            <a:xfrm>
              <a:off x="7956165" y="5424415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9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4843E690-01F8-20B2-1487-7C3EA6FC34DA}"/>
                </a:ext>
              </a:extLst>
            </p:cNvPr>
            <p:cNvSpPr txBox="1"/>
            <p:nvPr/>
          </p:nvSpPr>
          <p:spPr>
            <a:xfrm>
              <a:off x="5525214" y="5424415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G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6A2975A1-232A-B9DF-30EE-E8E6AFF487DD}"/>
                </a:ext>
              </a:extLst>
            </p:cNvPr>
            <p:cNvSpPr txBox="1"/>
            <p:nvPr/>
          </p:nvSpPr>
          <p:spPr>
            <a:xfrm>
              <a:off x="3502818" y="5424415"/>
              <a:ext cx="707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giga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CE4B72C3-AA22-9170-8B4B-1CEE260FBFE3}"/>
              </a:ext>
            </a:extLst>
          </p:cNvPr>
          <p:cNvGrpSpPr/>
          <p:nvPr/>
        </p:nvGrpSpPr>
        <p:grpSpPr>
          <a:xfrm>
            <a:off x="3426618" y="5995915"/>
            <a:ext cx="4813599" cy="461665"/>
            <a:chOff x="3426618" y="5995915"/>
            <a:chExt cx="4813599" cy="461665"/>
          </a:xfrm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5A800806-C420-B2CE-02B0-791CF8F649CE}"/>
                </a:ext>
              </a:extLst>
            </p:cNvPr>
            <p:cNvSpPr txBox="1"/>
            <p:nvPr/>
          </p:nvSpPr>
          <p:spPr>
            <a:xfrm>
              <a:off x="7654547" y="599591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F429F75D-7F4A-9B57-7F1E-89F98DB8C94D}"/>
                </a:ext>
              </a:extLst>
            </p:cNvPr>
            <p:cNvSpPr txBox="1"/>
            <p:nvPr/>
          </p:nvSpPr>
          <p:spPr>
            <a:xfrm>
              <a:off x="7956165" y="5995915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6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40BC40D8-4BCE-7355-0D0E-F78C6BDECA52}"/>
                </a:ext>
              </a:extLst>
            </p:cNvPr>
            <p:cNvSpPr txBox="1"/>
            <p:nvPr/>
          </p:nvSpPr>
          <p:spPr>
            <a:xfrm>
              <a:off x="5499811" y="5995915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5835E570-A404-7BFE-ABA8-A138A03BB106}"/>
                </a:ext>
              </a:extLst>
            </p:cNvPr>
            <p:cNvSpPr txBox="1"/>
            <p:nvPr/>
          </p:nvSpPr>
          <p:spPr>
            <a:xfrm>
              <a:off x="3426618" y="5995915"/>
              <a:ext cx="86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mega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90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SI prefixes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D5B2051-10E1-9BED-0B96-F153FEFA4A91}"/>
              </a:ext>
            </a:extLst>
          </p:cNvPr>
          <p:cNvGrpSpPr/>
          <p:nvPr/>
        </p:nvGrpSpPr>
        <p:grpSpPr>
          <a:xfrm>
            <a:off x="2920993" y="807271"/>
            <a:ext cx="6350108" cy="5739875"/>
            <a:chOff x="2920993" y="807271"/>
            <a:chExt cx="6350108" cy="5739875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A88A4DF9-5D23-7465-59ED-966A51D02557}"/>
                </a:ext>
              </a:extLst>
            </p:cNvPr>
            <p:cNvSpPr/>
            <p:nvPr/>
          </p:nvSpPr>
          <p:spPr>
            <a:xfrm>
              <a:off x="2927346" y="813622"/>
              <a:ext cx="1853326" cy="498831"/>
            </a:xfrm>
            <a:custGeom>
              <a:avLst/>
              <a:gdLst>
                <a:gd name="connsiteX0" fmla="*/ -244 w 1853326"/>
                <a:gd name="connsiteY0" fmla="*/ -80 h 498831"/>
                <a:gd name="connsiteX1" fmla="*/ 1853083 w 1853326"/>
                <a:gd name="connsiteY1" fmla="*/ -80 h 498831"/>
                <a:gd name="connsiteX2" fmla="*/ 1853083 w 1853326"/>
                <a:gd name="connsiteY2" fmla="*/ 498752 h 498831"/>
                <a:gd name="connsiteX3" fmla="*/ -244 w 1853326"/>
                <a:gd name="connsiteY3" fmla="*/ 498752 h 49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498831">
                  <a:moveTo>
                    <a:pt x="-244" y="-80"/>
                  </a:moveTo>
                  <a:lnTo>
                    <a:pt x="1853083" y="-80"/>
                  </a:lnTo>
                  <a:lnTo>
                    <a:pt x="1853083" y="498752"/>
                  </a:lnTo>
                  <a:lnTo>
                    <a:pt x="-244" y="498752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EEDCD037-6D32-33B1-D2CB-185A1854F0D7}"/>
                </a:ext>
              </a:extLst>
            </p:cNvPr>
            <p:cNvSpPr/>
            <p:nvPr/>
          </p:nvSpPr>
          <p:spPr>
            <a:xfrm>
              <a:off x="4780673" y="813622"/>
              <a:ext cx="1853317" cy="498831"/>
            </a:xfrm>
            <a:custGeom>
              <a:avLst/>
              <a:gdLst>
                <a:gd name="connsiteX0" fmla="*/ -244 w 1853317"/>
                <a:gd name="connsiteY0" fmla="*/ -80 h 498831"/>
                <a:gd name="connsiteX1" fmla="*/ 1853073 w 1853317"/>
                <a:gd name="connsiteY1" fmla="*/ -80 h 498831"/>
                <a:gd name="connsiteX2" fmla="*/ 1853073 w 1853317"/>
                <a:gd name="connsiteY2" fmla="*/ 498752 h 498831"/>
                <a:gd name="connsiteX3" fmla="*/ -244 w 1853317"/>
                <a:gd name="connsiteY3" fmla="*/ 498752 h 49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498831">
                  <a:moveTo>
                    <a:pt x="-244" y="-80"/>
                  </a:moveTo>
                  <a:lnTo>
                    <a:pt x="1853073" y="-80"/>
                  </a:lnTo>
                  <a:lnTo>
                    <a:pt x="1853073" y="498752"/>
                  </a:lnTo>
                  <a:lnTo>
                    <a:pt x="-244" y="498752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FDD543E6-B530-89CC-C3C6-138A1EC50CC7}"/>
                </a:ext>
              </a:extLst>
            </p:cNvPr>
            <p:cNvSpPr/>
            <p:nvPr/>
          </p:nvSpPr>
          <p:spPr>
            <a:xfrm>
              <a:off x="6633990" y="813622"/>
              <a:ext cx="2627585" cy="498831"/>
            </a:xfrm>
            <a:custGeom>
              <a:avLst/>
              <a:gdLst>
                <a:gd name="connsiteX0" fmla="*/ -244 w 2627585"/>
                <a:gd name="connsiteY0" fmla="*/ -80 h 498831"/>
                <a:gd name="connsiteX1" fmla="*/ 2627342 w 2627585"/>
                <a:gd name="connsiteY1" fmla="*/ -80 h 498831"/>
                <a:gd name="connsiteX2" fmla="*/ 2627342 w 2627585"/>
                <a:gd name="connsiteY2" fmla="*/ 498752 h 498831"/>
                <a:gd name="connsiteX3" fmla="*/ -244 w 2627585"/>
                <a:gd name="connsiteY3" fmla="*/ 498752 h 49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498831">
                  <a:moveTo>
                    <a:pt x="-244" y="-80"/>
                  </a:moveTo>
                  <a:lnTo>
                    <a:pt x="2627342" y="-80"/>
                  </a:lnTo>
                  <a:lnTo>
                    <a:pt x="2627342" y="498752"/>
                  </a:lnTo>
                  <a:lnTo>
                    <a:pt x="-244" y="498752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62180AD8-D484-B007-3350-A5141F347EF6}"/>
                </a:ext>
              </a:extLst>
            </p:cNvPr>
            <p:cNvSpPr/>
            <p:nvPr/>
          </p:nvSpPr>
          <p:spPr>
            <a:xfrm>
              <a:off x="2927346" y="1312453"/>
              <a:ext cx="1853326" cy="522513"/>
            </a:xfrm>
            <a:custGeom>
              <a:avLst/>
              <a:gdLst>
                <a:gd name="connsiteX0" fmla="*/ -244 w 1853326"/>
                <a:gd name="connsiteY0" fmla="*/ -80 h 522513"/>
                <a:gd name="connsiteX1" fmla="*/ 1853083 w 1853326"/>
                <a:gd name="connsiteY1" fmla="*/ -80 h 522513"/>
                <a:gd name="connsiteX2" fmla="*/ 1853083 w 1853326"/>
                <a:gd name="connsiteY2" fmla="*/ 522433 h 522513"/>
                <a:gd name="connsiteX3" fmla="*/ -244 w 1853326"/>
                <a:gd name="connsiteY3" fmla="*/ 522433 h 52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13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C19242ED-CD24-A951-A690-0BACA38D035B}"/>
                </a:ext>
              </a:extLst>
            </p:cNvPr>
            <p:cNvSpPr/>
            <p:nvPr/>
          </p:nvSpPr>
          <p:spPr>
            <a:xfrm>
              <a:off x="4780673" y="1312453"/>
              <a:ext cx="1853317" cy="522513"/>
            </a:xfrm>
            <a:custGeom>
              <a:avLst/>
              <a:gdLst>
                <a:gd name="connsiteX0" fmla="*/ -244 w 1853317"/>
                <a:gd name="connsiteY0" fmla="*/ -80 h 522513"/>
                <a:gd name="connsiteX1" fmla="*/ 1853073 w 1853317"/>
                <a:gd name="connsiteY1" fmla="*/ -80 h 522513"/>
                <a:gd name="connsiteX2" fmla="*/ 1853073 w 1853317"/>
                <a:gd name="connsiteY2" fmla="*/ 522433 h 522513"/>
                <a:gd name="connsiteX3" fmla="*/ -244 w 1853317"/>
                <a:gd name="connsiteY3" fmla="*/ 522433 h 52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13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9DBE624B-AADD-24DE-5C83-728B2C5548AA}"/>
                </a:ext>
              </a:extLst>
            </p:cNvPr>
            <p:cNvSpPr/>
            <p:nvPr/>
          </p:nvSpPr>
          <p:spPr>
            <a:xfrm>
              <a:off x="6633990" y="1312453"/>
              <a:ext cx="2627585" cy="522513"/>
            </a:xfrm>
            <a:custGeom>
              <a:avLst/>
              <a:gdLst>
                <a:gd name="connsiteX0" fmla="*/ -244 w 2627585"/>
                <a:gd name="connsiteY0" fmla="*/ -80 h 522513"/>
                <a:gd name="connsiteX1" fmla="*/ 2627342 w 2627585"/>
                <a:gd name="connsiteY1" fmla="*/ -80 h 522513"/>
                <a:gd name="connsiteX2" fmla="*/ 2627342 w 2627585"/>
                <a:gd name="connsiteY2" fmla="*/ 522433 h 522513"/>
                <a:gd name="connsiteX3" fmla="*/ -244 w 2627585"/>
                <a:gd name="connsiteY3" fmla="*/ 522433 h 52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13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BACA71BA-6F3C-4ADC-E6FC-C864270FF5D3}"/>
                </a:ext>
              </a:extLst>
            </p:cNvPr>
            <p:cNvSpPr/>
            <p:nvPr/>
          </p:nvSpPr>
          <p:spPr>
            <a:xfrm>
              <a:off x="2927346" y="1834966"/>
              <a:ext cx="1853326" cy="522522"/>
            </a:xfrm>
            <a:custGeom>
              <a:avLst/>
              <a:gdLst>
                <a:gd name="connsiteX0" fmla="*/ -244 w 1853326"/>
                <a:gd name="connsiteY0" fmla="*/ -80 h 522522"/>
                <a:gd name="connsiteX1" fmla="*/ 1853083 w 1853326"/>
                <a:gd name="connsiteY1" fmla="*/ -80 h 522522"/>
                <a:gd name="connsiteX2" fmla="*/ 1853083 w 1853326"/>
                <a:gd name="connsiteY2" fmla="*/ 522442 h 522522"/>
                <a:gd name="connsiteX3" fmla="*/ -244 w 1853326"/>
                <a:gd name="connsiteY3" fmla="*/ 522442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22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42"/>
                  </a:lnTo>
                  <a:lnTo>
                    <a:pt x="-244" y="522442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3473F15D-28B7-2EFE-FA79-CB8CAFEE8A1F}"/>
                </a:ext>
              </a:extLst>
            </p:cNvPr>
            <p:cNvSpPr/>
            <p:nvPr/>
          </p:nvSpPr>
          <p:spPr>
            <a:xfrm>
              <a:off x="4780673" y="1834966"/>
              <a:ext cx="1853317" cy="522522"/>
            </a:xfrm>
            <a:custGeom>
              <a:avLst/>
              <a:gdLst>
                <a:gd name="connsiteX0" fmla="*/ -244 w 1853317"/>
                <a:gd name="connsiteY0" fmla="*/ -80 h 522522"/>
                <a:gd name="connsiteX1" fmla="*/ 1853073 w 1853317"/>
                <a:gd name="connsiteY1" fmla="*/ -80 h 522522"/>
                <a:gd name="connsiteX2" fmla="*/ 1853073 w 1853317"/>
                <a:gd name="connsiteY2" fmla="*/ 522442 h 522522"/>
                <a:gd name="connsiteX3" fmla="*/ -244 w 1853317"/>
                <a:gd name="connsiteY3" fmla="*/ 522442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22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42"/>
                  </a:lnTo>
                  <a:lnTo>
                    <a:pt x="-244" y="522442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5E28D05F-35FC-801F-6920-2D89A964D736}"/>
                </a:ext>
              </a:extLst>
            </p:cNvPr>
            <p:cNvSpPr/>
            <p:nvPr/>
          </p:nvSpPr>
          <p:spPr>
            <a:xfrm>
              <a:off x="6633990" y="1834966"/>
              <a:ext cx="2627585" cy="522522"/>
            </a:xfrm>
            <a:custGeom>
              <a:avLst/>
              <a:gdLst>
                <a:gd name="connsiteX0" fmla="*/ -244 w 2627585"/>
                <a:gd name="connsiteY0" fmla="*/ -80 h 522522"/>
                <a:gd name="connsiteX1" fmla="*/ 2627342 w 2627585"/>
                <a:gd name="connsiteY1" fmla="*/ -80 h 522522"/>
                <a:gd name="connsiteX2" fmla="*/ 2627342 w 2627585"/>
                <a:gd name="connsiteY2" fmla="*/ 522442 h 522522"/>
                <a:gd name="connsiteX3" fmla="*/ -244 w 2627585"/>
                <a:gd name="connsiteY3" fmla="*/ 522442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22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42"/>
                  </a:lnTo>
                  <a:lnTo>
                    <a:pt x="-244" y="522442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0E2FC34D-E9F2-9382-E100-0CEF3FF9B922}"/>
                </a:ext>
              </a:extLst>
            </p:cNvPr>
            <p:cNvSpPr/>
            <p:nvPr/>
          </p:nvSpPr>
          <p:spPr>
            <a:xfrm>
              <a:off x="2927346" y="2357489"/>
              <a:ext cx="1853326" cy="522512"/>
            </a:xfrm>
            <a:custGeom>
              <a:avLst/>
              <a:gdLst>
                <a:gd name="connsiteX0" fmla="*/ -244 w 1853326"/>
                <a:gd name="connsiteY0" fmla="*/ -80 h 522512"/>
                <a:gd name="connsiteX1" fmla="*/ 1853083 w 1853326"/>
                <a:gd name="connsiteY1" fmla="*/ -80 h 522512"/>
                <a:gd name="connsiteX2" fmla="*/ 1853083 w 1853326"/>
                <a:gd name="connsiteY2" fmla="*/ 522433 h 522512"/>
                <a:gd name="connsiteX3" fmla="*/ -244 w 1853326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12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6ED2A3A-85EB-E592-3A8E-BC5E5F854CA3}"/>
                </a:ext>
              </a:extLst>
            </p:cNvPr>
            <p:cNvSpPr/>
            <p:nvPr/>
          </p:nvSpPr>
          <p:spPr>
            <a:xfrm>
              <a:off x="4780673" y="2357489"/>
              <a:ext cx="1853317" cy="522512"/>
            </a:xfrm>
            <a:custGeom>
              <a:avLst/>
              <a:gdLst>
                <a:gd name="connsiteX0" fmla="*/ -244 w 1853317"/>
                <a:gd name="connsiteY0" fmla="*/ -80 h 522512"/>
                <a:gd name="connsiteX1" fmla="*/ 1853073 w 1853317"/>
                <a:gd name="connsiteY1" fmla="*/ -80 h 522512"/>
                <a:gd name="connsiteX2" fmla="*/ 1853073 w 1853317"/>
                <a:gd name="connsiteY2" fmla="*/ 522433 h 522512"/>
                <a:gd name="connsiteX3" fmla="*/ -244 w 1853317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12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E942F49-3374-6BC5-DB68-D1BB6D46903D}"/>
                </a:ext>
              </a:extLst>
            </p:cNvPr>
            <p:cNvSpPr/>
            <p:nvPr/>
          </p:nvSpPr>
          <p:spPr>
            <a:xfrm>
              <a:off x="6633990" y="2357489"/>
              <a:ext cx="2627585" cy="522512"/>
            </a:xfrm>
            <a:custGeom>
              <a:avLst/>
              <a:gdLst>
                <a:gd name="connsiteX0" fmla="*/ -244 w 2627585"/>
                <a:gd name="connsiteY0" fmla="*/ -80 h 522512"/>
                <a:gd name="connsiteX1" fmla="*/ 2627342 w 2627585"/>
                <a:gd name="connsiteY1" fmla="*/ -80 h 522512"/>
                <a:gd name="connsiteX2" fmla="*/ 2627342 w 2627585"/>
                <a:gd name="connsiteY2" fmla="*/ 522433 h 522512"/>
                <a:gd name="connsiteX3" fmla="*/ -244 w 2627585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12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D70C25CA-60F1-21B0-F12F-F974DD43BA19}"/>
                </a:ext>
              </a:extLst>
            </p:cNvPr>
            <p:cNvSpPr/>
            <p:nvPr/>
          </p:nvSpPr>
          <p:spPr>
            <a:xfrm>
              <a:off x="2927346" y="2880002"/>
              <a:ext cx="1853326" cy="522522"/>
            </a:xfrm>
            <a:custGeom>
              <a:avLst/>
              <a:gdLst>
                <a:gd name="connsiteX0" fmla="*/ -244 w 1853326"/>
                <a:gd name="connsiteY0" fmla="*/ -80 h 522522"/>
                <a:gd name="connsiteX1" fmla="*/ 1853083 w 1853326"/>
                <a:gd name="connsiteY1" fmla="*/ -80 h 522522"/>
                <a:gd name="connsiteX2" fmla="*/ 1853083 w 1853326"/>
                <a:gd name="connsiteY2" fmla="*/ 522442 h 522522"/>
                <a:gd name="connsiteX3" fmla="*/ -244 w 1853326"/>
                <a:gd name="connsiteY3" fmla="*/ 522442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22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42"/>
                  </a:lnTo>
                  <a:lnTo>
                    <a:pt x="-244" y="522442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73A20D6D-6B58-D18A-2838-2DCC5E865919}"/>
                </a:ext>
              </a:extLst>
            </p:cNvPr>
            <p:cNvSpPr/>
            <p:nvPr/>
          </p:nvSpPr>
          <p:spPr>
            <a:xfrm>
              <a:off x="4780673" y="2880002"/>
              <a:ext cx="1853317" cy="522522"/>
            </a:xfrm>
            <a:custGeom>
              <a:avLst/>
              <a:gdLst>
                <a:gd name="connsiteX0" fmla="*/ -244 w 1853317"/>
                <a:gd name="connsiteY0" fmla="*/ -80 h 522522"/>
                <a:gd name="connsiteX1" fmla="*/ 1853073 w 1853317"/>
                <a:gd name="connsiteY1" fmla="*/ -80 h 522522"/>
                <a:gd name="connsiteX2" fmla="*/ 1853073 w 1853317"/>
                <a:gd name="connsiteY2" fmla="*/ 522442 h 522522"/>
                <a:gd name="connsiteX3" fmla="*/ -244 w 1853317"/>
                <a:gd name="connsiteY3" fmla="*/ 522442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22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42"/>
                  </a:lnTo>
                  <a:lnTo>
                    <a:pt x="-244" y="522442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17D2810D-E014-9770-8D55-DDE71EC5CA23}"/>
                </a:ext>
              </a:extLst>
            </p:cNvPr>
            <p:cNvSpPr/>
            <p:nvPr/>
          </p:nvSpPr>
          <p:spPr>
            <a:xfrm>
              <a:off x="6633990" y="2880002"/>
              <a:ext cx="2627585" cy="522522"/>
            </a:xfrm>
            <a:custGeom>
              <a:avLst/>
              <a:gdLst>
                <a:gd name="connsiteX0" fmla="*/ -244 w 2627585"/>
                <a:gd name="connsiteY0" fmla="*/ -80 h 522522"/>
                <a:gd name="connsiteX1" fmla="*/ 2627342 w 2627585"/>
                <a:gd name="connsiteY1" fmla="*/ -80 h 522522"/>
                <a:gd name="connsiteX2" fmla="*/ 2627342 w 2627585"/>
                <a:gd name="connsiteY2" fmla="*/ 522442 h 522522"/>
                <a:gd name="connsiteX3" fmla="*/ -244 w 2627585"/>
                <a:gd name="connsiteY3" fmla="*/ 522442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22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42"/>
                  </a:lnTo>
                  <a:lnTo>
                    <a:pt x="-244" y="522442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5DE83029-BC40-1D4A-03BA-5B095ED2052F}"/>
                </a:ext>
              </a:extLst>
            </p:cNvPr>
            <p:cNvSpPr/>
            <p:nvPr/>
          </p:nvSpPr>
          <p:spPr>
            <a:xfrm>
              <a:off x="2927346" y="3402524"/>
              <a:ext cx="1853326" cy="522512"/>
            </a:xfrm>
            <a:custGeom>
              <a:avLst/>
              <a:gdLst>
                <a:gd name="connsiteX0" fmla="*/ -244 w 1853326"/>
                <a:gd name="connsiteY0" fmla="*/ -80 h 522512"/>
                <a:gd name="connsiteX1" fmla="*/ 1853083 w 1853326"/>
                <a:gd name="connsiteY1" fmla="*/ -80 h 522512"/>
                <a:gd name="connsiteX2" fmla="*/ 1853083 w 1853326"/>
                <a:gd name="connsiteY2" fmla="*/ 522433 h 522512"/>
                <a:gd name="connsiteX3" fmla="*/ -244 w 1853326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12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5086C2D2-17CF-F333-F7C2-266AAB175B47}"/>
                </a:ext>
              </a:extLst>
            </p:cNvPr>
            <p:cNvSpPr/>
            <p:nvPr/>
          </p:nvSpPr>
          <p:spPr>
            <a:xfrm>
              <a:off x="4780673" y="3402524"/>
              <a:ext cx="1853317" cy="522512"/>
            </a:xfrm>
            <a:custGeom>
              <a:avLst/>
              <a:gdLst>
                <a:gd name="connsiteX0" fmla="*/ -244 w 1853317"/>
                <a:gd name="connsiteY0" fmla="*/ -80 h 522512"/>
                <a:gd name="connsiteX1" fmla="*/ 1853073 w 1853317"/>
                <a:gd name="connsiteY1" fmla="*/ -80 h 522512"/>
                <a:gd name="connsiteX2" fmla="*/ 1853073 w 1853317"/>
                <a:gd name="connsiteY2" fmla="*/ 522433 h 522512"/>
                <a:gd name="connsiteX3" fmla="*/ -244 w 1853317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12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6CF9F930-7165-E8E4-A89F-1931E1811946}"/>
                </a:ext>
              </a:extLst>
            </p:cNvPr>
            <p:cNvSpPr/>
            <p:nvPr/>
          </p:nvSpPr>
          <p:spPr>
            <a:xfrm>
              <a:off x="6633990" y="3402524"/>
              <a:ext cx="2627585" cy="522512"/>
            </a:xfrm>
            <a:custGeom>
              <a:avLst/>
              <a:gdLst>
                <a:gd name="connsiteX0" fmla="*/ -244 w 2627585"/>
                <a:gd name="connsiteY0" fmla="*/ -80 h 522512"/>
                <a:gd name="connsiteX1" fmla="*/ 2627342 w 2627585"/>
                <a:gd name="connsiteY1" fmla="*/ -80 h 522512"/>
                <a:gd name="connsiteX2" fmla="*/ 2627342 w 2627585"/>
                <a:gd name="connsiteY2" fmla="*/ 522433 h 522512"/>
                <a:gd name="connsiteX3" fmla="*/ -244 w 2627585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12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60399419-592B-16E6-9527-3AAFF9BA879E}"/>
                </a:ext>
              </a:extLst>
            </p:cNvPr>
            <p:cNvSpPr/>
            <p:nvPr/>
          </p:nvSpPr>
          <p:spPr>
            <a:xfrm>
              <a:off x="2927346" y="3925037"/>
              <a:ext cx="1853326" cy="522512"/>
            </a:xfrm>
            <a:custGeom>
              <a:avLst/>
              <a:gdLst>
                <a:gd name="connsiteX0" fmla="*/ -244 w 1853326"/>
                <a:gd name="connsiteY0" fmla="*/ -80 h 522512"/>
                <a:gd name="connsiteX1" fmla="*/ 1853083 w 1853326"/>
                <a:gd name="connsiteY1" fmla="*/ -80 h 522512"/>
                <a:gd name="connsiteX2" fmla="*/ 1853083 w 1853326"/>
                <a:gd name="connsiteY2" fmla="*/ 522433 h 522512"/>
                <a:gd name="connsiteX3" fmla="*/ -244 w 1853326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12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B787AE1E-A60B-4041-69A9-C6E327B636DD}"/>
                </a:ext>
              </a:extLst>
            </p:cNvPr>
            <p:cNvSpPr/>
            <p:nvPr/>
          </p:nvSpPr>
          <p:spPr>
            <a:xfrm>
              <a:off x="4780673" y="3925037"/>
              <a:ext cx="1853317" cy="522512"/>
            </a:xfrm>
            <a:custGeom>
              <a:avLst/>
              <a:gdLst>
                <a:gd name="connsiteX0" fmla="*/ -244 w 1853317"/>
                <a:gd name="connsiteY0" fmla="*/ -80 h 522512"/>
                <a:gd name="connsiteX1" fmla="*/ 1853073 w 1853317"/>
                <a:gd name="connsiteY1" fmla="*/ -80 h 522512"/>
                <a:gd name="connsiteX2" fmla="*/ 1853073 w 1853317"/>
                <a:gd name="connsiteY2" fmla="*/ 522433 h 522512"/>
                <a:gd name="connsiteX3" fmla="*/ -244 w 1853317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12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5846C6FA-6EE7-A017-DDC4-CAFBF6B50BCA}"/>
                </a:ext>
              </a:extLst>
            </p:cNvPr>
            <p:cNvSpPr/>
            <p:nvPr/>
          </p:nvSpPr>
          <p:spPr>
            <a:xfrm>
              <a:off x="6633990" y="3925037"/>
              <a:ext cx="2627585" cy="522512"/>
            </a:xfrm>
            <a:custGeom>
              <a:avLst/>
              <a:gdLst>
                <a:gd name="connsiteX0" fmla="*/ -244 w 2627585"/>
                <a:gd name="connsiteY0" fmla="*/ -80 h 522512"/>
                <a:gd name="connsiteX1" fmla="*/ 2627342 w 2627585"/>
                <a:gd name="connsiteY1" fmla="*/ -80 h 522512"/>
                <a:gd name="connsiteX2" fmla="*/ 2627342 w 2627585"/>
                <a:gd name="connsiteY2" fmla="*/ 522433 h 522512"/>
                <a:gd name="connsiteX3" fmla="*/ -244 w 2627585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12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4C79C0A0-95E8-AC6D-AEDD-E57F55DE3A8E}"/>
                </a:ext>
              </a:extLst>
            </p:cNvPr>
            <p:cNvSpPr/>
            <p:nvPr/>
          </p:nvSpPr>
          <p:spPr>
            <a:xfrm>
              <a:off x="2927346" y="4447550"/>
              <a:ext cx="1853326" cy="522522"/>
            </a:xfrm>
            <a:custGeom>
              <a:avLst/>
              <a:gdLst>
                <a:gd name="connsiteX0" fmla="*/ -244 w 1853326"/>
                <a:gd name="connsiteY0" fmla="*/ -80 h 522522"/>
                <a:gd name="connsiteX1" fmla="*/ 1853083 w 1853326"/>
                <a:gd name="connsiteY1" fmla="*/ -80 h 522522"/>
                <a:gd name="connsiteX2" fmla="*/ 1853083 w 1853326"/>
                <a:gd name="connsiteY2" fmla="*/ 522443 h 522522"/>
                <a:gd name="connsiteX3" fmla="*/ -244 w 1853326"/>
                <a:gd name="connsiteY3" fmla="*/ 522443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22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43"/>
                  </a:lnTo>
                  <a:lnTo>
                    <a:pt x="-244" y="52244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EC161BFD-5166-4739-791E-9CA1A76923F9}"/>
                </a:ext>
              </a:extLst>
            </p:cNvPr>
            <p:cNvSpPr/>
            <p:nvPr/>
          </p:nvSpPr>
          <p:spPr>
            <a:xfrm>
              <a:off x="4780673" y="4447550"/>
              <a:ext cx="1853317" cy="522522"/>
            </a:xfrm>
            <a:custGeom>
              <a:avLst/>
              <a:gdLst>
                <a:gd name="connsiteX0" fmla="*/ -244 w 1853317"/>
                <a:gd name="connsiteY0" fmla="*/ -80 h 522522"/>
                <a:gd name="connsiteX1" fmla="*/ 1853073 w 1853317"/>
                <a:gd name="connsiteY1" fmla="*/ -80 h 522522"/>
                <a:gd name="connsiteX2" fmla="*/ 1853073 w 1853317"/>
                <a:gd name="connsiteY2" fmla="*/ 522443 h 522522"/>
                <a:gd name="connsiteX3" fmla="*/ -244 w 1853317"/>
                <a:gd name="connsiteY3" fmla="*/ 522443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22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43"/>
                  </a:lnTo>
                  <a:lnTo>
                    <a:pt x="-244" y="52244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56856376-6EFF-56D3-6833-00E0D47F9A54}"/>
                </a:ext>
              </a:extLst>
            </p:cNvPr>
            <p:cNvSpPr/>
            <p:nvPr/>
          </p:nvSpPr>
          <p:spPr>
            <a:xfrm>
              <a:off x="6633990" y="4447550"/>
              <a:ext cx="2627585" cy="522522"/>
            </a:xfrm>
            <a:custGeom>
              <a:avLst/>
              <a:gdLst>
                <a:gd name="connsiteX0" fmla="*/ -244 w 2627585"/>
                <a:gd name="connsiteY0" fmla="*/ -80 h 522522"/>
                <a:gd name="connsiteX1" fmla="*/ 2627342 w 2627585"/>
                <a:gd name="connsiteY1" fmla="*/ -80 h 522522"/>
                <a:gd name="connsiteX2" fmla="*/ 2627342 w 2627585"/>
                <a:gd name="connsiteY2" fmla="*/ 522443 h 522522"/>
                <a:gd name="connsiteX3" fmla="*/ -244 w 2627585"/>
                <a:gd name="connsiteY3" fmla="*/ 522443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22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43"/>
                  </a:lnTo>
                  <a:lnTo>
                    <a:pt x="-244" y="522443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41CDBD1E-7246-15EC-D3B6-46E96C466C7B}"/>
                </a:ext>
              </a:extLst>
            </p:cNvPr>
            <p:cNvSpPr/>
            <p:nvPr/>
          </p:nvSpPr>
          <p:spPr>
            <a:xfrm>
              <a:off x="2927346" y="4970073"/>
              <a:ext cx="1853326" cy="522512"/>
            </a:xfrm>
            <a:custGeom>
              <a:avLst/>
              <a:gdLst>
                <a:gd name="connsiteX0" fmla="*/ -244 w 1853326"/>
                <a:gd name="connsiteY0" fmla="*/ -80 h 522512"/>
                <a:gd name="connsiteX1" fmla="*/ 1853083 w 1853326"/>
                <a:gd name="connsiteY1" fmla="*/ -80 h 522512"/>
                <a:gd name="connsiteX2" fmla="*/ 1853083 w 1853326"/>
                <a:gd name="connsiteY2" fmla="*/ 522433 h 522512"/>
                <a:gd name="connsiteX3" fmla="*/ -244 w 1853326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12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95C24CC-9A2E-62D1-E824-B1630447C84B}"/>
                </a:ext>
              </a:extLst>
            </p:cNvPr>
            <p:cNvSpPr/>
            <p:nvPr/>
          </p:nvSpPr>
          <p:spPr>
            <a:xfrm>
              <a:off x="4780673" y="4970073"/>
              <a:ext cx="1853317" cy="522512"/>
            </a:xfrm>
            <a:custGeom>
              <a:avLst/>
              <a:gdLst>
                <a:gd name="connsiteX0" fmla="*/ -244 w 1853317"/>
                <a:gd name="connsiteY0" fmla="*/ -80 h 522512"/>
                <a:gd name="connsiteX1" fmla="*/ 1853073 w 1853317"/>
                <a:gd name="connsiteY1" fmla="*/ -80 h 522512"/>
                <a:gd name="connsiteX2" fmla="*/ 1853073 w 1853317"/>
                <a:gd name="connsiteY2" fmla="*/ 522433 h 522512"/>
                <a:gd name="connsiteX3" fmla="*/ -244 w 1853317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12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58C9B9DA-4A76-706B-86D0-9297E644EB13}"/>
                </a:ext>
              </a:extLst>
            </p:cNvPr>
            <p:cNvSpPr/>
            <p:nvPr/>
          </p:nvSpPr>
          <p:spPr>
            <a:xfrm>
              <a:off x="6633990" y="4970073"/>
              <a:ext cx="2627585" cy="522512"/>
            </a:xfrm>
            <a:custGeom>
              <a:avLst/>
              <a:gdLst>
                <a:gd name="connsiteX0" fmla="*/ -244 w 2627585"/>
                <a:gd name="connsiteY0" fmla="*/ -80 h 522512"/>
                <a:gd name="connsiteX1" fmla="*/ 2627342 w 2627585"/>
                <a:gd name="connsiteY1" fmla="*/ -80 h 522512"/>
                <a:gd name="connsiteX2" fmla="*/ 2627342 w 2627585"/>
                <a:gd name="connsiteY2" fmla="*/ 522433 h 522512"/>
                <a:gd name="connsiteX3" fmla="*/ -244 w 2627585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12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A0AF2ED3-949B-0DEA-7197-B6D5D15CD454}"/>
                </a:ext>
              </a:extLst>
            </p:cNvPr>
            <p:cNvSpPr/>
            <p:nvPr/>
          </p:nvSpPr>
          <p:spPr>
            <a:xfrm>
              <a:off x="2927346" y="5492586"/>
              <a:ext cx="1853326" cy="522522"/>
            </a:xfrm>
            <a:custGeom>
              <a:avLst/>
              <a:gdLst>
                <a:gd name="connsiteX0" fmla="*/ -244 w 1853326"/>
                <a:gd name="connsiteY0" fmla="*/ -80 h 522522"/>
                <a:gd name="connsiteX1" fmla="*/ 1853083 w 1853326"/>
                <a:gd name="connsiteY1" fmla="*/ -80 h 522522"/>
                <a:gd name="connsiteX2" fmla="*/ 1853083 w 1853326"/>
                <a:gd name="connsiteY2" fmla="*/ 522442 h 522522"/>
                <a:gd name="connsiteX3" fmla="*/ -244 w 1853326"/>
                <a:gd name="connsiteY3" fmla="*/ 522442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22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42"/>
                  </a:lnTo>
                  <a:lnTo>
                    <a:pt x="-244" y="522442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C2A09AD6-EBE4-F69A-B432-63EB5F30900B}"/>
                </a:ext>
              </a:extLst>
            </p:cNvPr>
            <p:cNvSpPr/>
            <p:nvPr/>
          </p:nvSpPr>
          <p:spPr>
            <a:xfrm>
              <a:off x="4780673" y="5492586"/>
              <a:ext cx="1853317" cy="522522"/>
            </a:xfrm>
            <a:custGeom>
              <a:avLst/>
              <a:gdLst>
                <a:gd name="connsiteX0" fmla="*/ -244 w 1853317"/>
                <a:gd name="connsiteY0" fmla="*/ -80 h 522522"/>
                <a:gd name="connsiteX1" fmla="*/ 1853073 w 1853317"/>
                <a:gd name="connsiteY1" fmla="*/ -80 h 522522"/>
                <a:gd name="connsiteX2" fmla="*/ 1853073 w 1853317"/>
                <a:gd name="connsiteY2" fmla="*/ 522442 h 522522"/>
                <a:gd name="connsiteX3" fmla="*/ -244 w 1853317"/>
                <a:gd name="connsiteY3" fmla="*/ 522442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22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42"/>
                  </a:lnTo>
                  <a:lnTo>
                    <a:pt x="-244" y="522442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8F57D64E-0D23-C424-569D-E04708562B7F}"/>
                </a:ext>
              </a:extLst>
            </p:cNvPr>
            <p:cNvSpPr/>
            <p:nvPr/>
          </p:nvSpPr>
          <p:spPr>
            <a:xfrm>
              <a:off x="6633990" y="5492586"/>
              <a:ext cx="2627585" cy="522522"/>
            </a:xfrm>
            <a:custGeom>
              <a:avLst/>
              <a:gdLst>
                <a:gd name="connsiteX0" fmla="*/ -244 w 2627585"/>
                <a:gd name="connsiteY0" fmla="*/ -80 h 522522"/>
                <a:gd name="connsiteX1" fmla="*/ 2627342 w 2627585"/>
                <a:gd name="connsiteY1" fmla="*/ -80 h 522522"/>
                <a:gd name="connsiteX2" fmla="*/ 2627342 w 2627585"/>
                <a:gd name="connsiteY2" fmla="*/ 522442 h 522522"/>
                <a:gd name="connsiteX3" fmla="*/ -244 w 2627585"/>
                <a:gd name="connsiteY3" fmla="*/ 522442 h 5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22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42"/>
                  </a:lnTo>
                  <a:lnTo>
                    <a:pt x="-244" y="522442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B38137A-1F51-AAEB-0C3F-D40E4F7C7FE0}"/>
                </a:ext>
              </a:extLst>
            </p:cNvPr>
            <p:cNvSpPr/>
            <p:nvPr/>
          </p:nvSpPr>
          <p:spPr>
            <a:xfrm>
              <a:off x="2927346" y="6015108"/>
              <a:ext cx="1853326" cy="522512"/>
            </a:xfrm>
            <a:custGeom>
              <a:avLst/>
              <a:gdLst>
                <a:gd name="connsiteX0" fmla="*/ -244 w 1853326"/>
                <a:gd name="connsiteY0" fmla="*/ -80 h 522512"/>
                <a:gd name="connsiteX1" fmla="*/ 1853083 w 1853326"/>
                <a:gd name="connsiteY1" fmla="*/ -80 h 522512"/>
                <a:gd name="connsiteX2" fmla="*/ 1853083 w 1853326"/>
                <a:gd name="connsiteY2" fmla="*/ 522433 h 522512"/>
                <a:gd name="connsiteX3" fmla="*/ -244 w 1853326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6" h="522512">
                  <a:moveTo>
                    <a:pt x="-244" y="-80"/>
                  </a:moveTo>
                  <a:lnTo>
                    <a:pt x="1853083" y="-80"/>
                  </a:lnTo>
                  <a:lnTo>
                    <a:pt x="185308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C3BD218A-38BD-2509-D8CB-73668B24F7C2}"/>
                </a:ext>
              </a:extLst>
            </p:cNvPr>
            <p:cNvSpPr/>
            <p:nvPr/>
          </p:nvSpPr>
          <p:spPr>
            <a:xfrm>
              <a:off x="4780673" y="6015108"/>
              <a:ext cx="1853317" cy="522512"/>
            </a:xfrm>
            <a:custGeom>
              <a:avLst/>
              <a:gdLst>
                <a:gd name="connsiteX0" fmla="*/ -244 w 1853317"/>
                <a:gd name="connsiteY0" fmla="*/ -80 h 522512"/>
                <a:gd name="connsiteX1" fmla="*/ 1853073 w 1853317"/>
                <a:gd name="connsiteY1" fmla="*/ -80 h 522512"/>
                <a:gd name="connsiteX2" fmla="*/ 1853073 w 1853317"/>
                <a:gd name="connsiteY2" fmla="*/ 522433 h 522512"/>
                <a:gd name="connsiteX3" fmla="*/ -244 w 1853317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22512">
                  <a:moveTo>
                    <a:pt x="-244" y="-80"/>
                  </a:moveTo>
                  <a:lnTo>
                    <a:pt x="1853073" y="-80"/>
                  </a:lnTo>
                  <a:lnTo>
                    <a:pt x="1853073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EDA70ECA-B835-7F05-E5AC-8AFC18168A1B}"/>
                </a:ext>
              </a:extLst>
            </p:cNvPr>
            <p:cNvSpPr/>
            <p:nvPr/>
          </p:nvSpPr>
          <p:spPr>
            <a:xfrm>
              <a:off x="6633990" y="6015108"/>
              <a:ext cx="2627585" cy="522512"/>
            </a:xfrm>
            <a:custGeom>
              <a:avLst/>
              <a:gdLst>
                <a:gd name="connsiteX0" fmla="*/ -244 w 2627585"/>
                <a:gd name="connsiteY0" fmla="*/ -80 h 522512"/>
                <a:gd name="connsiteX1" fmla="*/ 2627342 w 2627585"/>
                <a:gd name="connsiteY1" fmla="*/ -80 h 522512"/>
                <a:gd name="connsiteX2" fmla="*/ 2627342 w 2627585"/>
                <a:gd name="connsiteY2" fmla="*/ 522433 h 522512"/>
                <a:gd name="connsiteX3" fmla="*/ -244 w 2627585"/>
                <a:gd name="connsiteY3" fmla="*/ 522433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22512">
                  <a:moveTo>
                    <a:pt x="-244" y="-80"/>
                  </a:moveTo>
                  <a:lnTo>
                    <a:pt x="2627342" y="-80"/>
                  </a:lnTo>
                  <a:lnTo>
                    <a:pt x="2627342" y="522433"/>
                  </a:lnTo>
                  <a:lnTo>
                    <a:pt x="-244" y="522433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F9744FF7-A7FC-63BA-5F3E-0BBAB9F84D56}"/>
                </a:ext>
              </a:extLst>
            </p:cNvPr>
            <p:cNvSpPr/>
            <p:nvPr/>
          </p:nvSpPr>
          <p:spPr>
            <a:xfrm>
              <a:off x="4780673" y="807271"/>
              <a:ext cx="9525" cy="5736702"/>
            </a:xfrm>
            <a:custGeom>
              <a:avLst/>
              <a:gdLst>
                <a:gd name="connsiteX0" fmla="*/ -244 w 9525"/>
                <a:gd name="connsiteY0" fmla="*/ -80 h 5736702"/>
                <a:gd name="connsiteX1" fmla="*/ -244 w 9525"/>
                <a:gd name="connsiteY1" fmla="*/ 5736623 h 573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736702">
                  <a:moveTo>
                    <a:pt x="-244" y="-80"/>
                  </a:moveTo>
                  <a:lnTo>
                    <a:pt x="-244" y="573662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148A6D4E-217D-42A1-838D-E243355C9E08}"/>
                </a:ext>
              </a:extLst>
            </p:cNvPr>
            <p:cNvSpPr/>
            <p:nvPr/>
          </p:nvSpPr>
          <p:spPr>
            <a:xfrm>
              <a:off x="6633990" y="807271"/>
              <a:ext cx="9525" cy="5736702"/>
            </a:xfrm>
            <a:custGeom>
              <a:avLst/>
              <a:gdLst>
                <a:gd name="connsiteX0" fmla="*/ -244 w 9525"/>
                <a:gd name="connsiteY0" fmla="*/ -80 h 5736702"/>
                <a:gd name="connsiteX1" fmla="*/ -244 w 9525"/>
                <a:gd name="connsiteY1" fmla="*/ 5736623 h 573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736702">
                  <a:moveTo>
                    <a:pt x="-244" y="-80"/>
                  </a:moveTo>
                  <a:lnTo>
                    <a:pt x="-244" y="573662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10901F9F-4389-F0EE-F130-962CCCA2ECDA}"/>
                </a:ext>
              </a:extLst>
            </p:cNvPr>
            <p:cNvSpPr/>
            <p:nvPr/>
          </p:nvSpPr>
          <p:spPr>
            <a:xfrm>
              <a:off x="2920993" y="1312453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4C6ECBA-6CF0-814B-5FEB-CFB372A74121}"/>
                </a:ext>
              </a:extLst>
            </p:cNvPr>
            <p:cNvSpPr/>
            <p:nvPr/>
          </p:nvSpPr>
          <p:spPr>
            <a:xfrm>
              <a:off x="2920993" y="1834966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A6EDBBC5-10E4-CBF5-2E58-FEBD809DD5B6}"/>
                </a:ext>
              </a:extLst>
            </p:cNvPr>
            <p:cNvSpPr/>
            <p:nvPr/>
          </p:nvSpPr>
          <p:spPr>
            <a:xfrm>
              <a:off x="2920993" y="2357489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B540F438-A215-04F6-467A-500BD0126840}"/>
                </a:ext>
              </a:extLst>
            </p:cNvPr>
            <p:cNvSpPr/>
            <p:nvPr/>
          </p:nvSpPr>
          <p:spPr>
            <a:xfrm>
              <a:off x="2920993" y="2880002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3E72CDB1-EF6D-62F9-7657-9A3BB0FAE7AD}"/>
                </a:ext>
              </a:extLst>
            </p:cNvPr>
            <p:cNvSpPr/>
            <p:nvPr/>
          </p:nvSpPr>
          <p:spPr>
            <a:xfrm>
              <a:off x="2920993" y="3402524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F51919D5-CA89-DE9C-5EC8-D74B43604CD0}"/>
                </a:ext>
              </a:extLst>
            </p:cNvPr>
            <p:cNvSpPr/>
            <p:nvPr/>
          </p:nvSpPr>
          <p:spPr>
            <a:xfrm>
              <a:off x="2920993" y="3925037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65734E5C-3F6C-2001-DB1B-20D699B6FC63}"/>
                </a:ext>
              </a:extLst>
            </p:cNvPr>
            <p:cNvSpPr/>
            <p:nvPr/>
          </p:nvSpPr>
          <p:spPr>
            <a:xfrm>
              <a:off x="2920993" y="4447550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225A54D-417C-3D65-D381-32EF6F0E0525}"/>
                </a:ext>
              </a:extLst>
            </p:cNvPr>
            <p:cNvSpPr/>
            <p:nvPr/>
          </p:nvSpPr>
          <p:spPr>
            <a:xfrm>
              <a:off x="2920993" y="4970073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17999558-3858-4EEE-E5A4-9C0E6745DADB}"/>
                </a:ext>
              </a:extLst>
            </p:cNvPr>
            <p:cNvSpPr/>
            <p:nvPr/>
          </p:nvSpPr>
          <p:spPr>
            <a:xfrm>
              <a:off x="2920993" y="5492586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987806F3-1D08-3B5A-8960-2941FECFE6B9}"/>
                </a:ext>
              </a:extLst>
            </p:cNvPr>
            <p:cNvSpPr/>
            <p:nvPr/>
          </p:nvSpPr>
          <p:spPr>
            <a:xfrm>
              <a:off x="2920993" y="6015108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0E0939F7-B21D-CA03-94CA-8D3C19188A35}"/>
                </a:ext>
              </a:extLst>
            </p:cNvPr>
            <p:cNvSpPr/>
            <p:nvPr/>
          </p:nvSpPr>
          <p:spPr>
            <a:xfrm>
              <a:off x="2927346" y="807271"/>
              <a:ext cx="9525" cy="5736702"/>
            </a:xfrm>
            <a:custGeom>
              <a:avLst/>
              <a:gdLst>
                <a:gd name="connsiteX0" fmla="*/ -244 w 9525"/>
                <a:gd name="connsiteY0" fmla="*/ -80 h 5736702"/>
                <a:gd name="connsiteX1" fmla="*/ -244 w 9525"/>
                <a:gd name="connsiteY1" fmla="*/ 5736623 h 573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736702">
                  <a:moveTo>
                    <a:pt x="-244" y="-80"/>
                  </a:moveTo>
                  <a:lnTo>
                    <a:pt x="-244" y="573662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C4723123-EFDC-0DC0-D455-36E1380FC4FB}"/>
                </a:ext>
              </a:extLst>
            </p:cNvPr>
            <p:cNvSpPr/>
            <p:nvPr/>
          </p:nvSpPr>
          <p:spPr>
            <a:xfrm>
              <a:off x="9261576" y="807271"/>
              <a:ext cx="9525" cy="5736702"/>
            </a:xfrm>
            <a:custGeom>
              <a:avLst/>
              <a:gdLst>
                <a:gd name="connsiteX0" fmla="*/ -244 w 9525"/>
                <a:gd name="connsiteY0" fmla="*/ -80 h 5736702"/>
                <a:gd name="connsiteX1" fmla="*/ -244 w 9525"/>
                <a:gd name="connsiteY1" fmla="*/ 5736623 h 573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736702">
                  <a:moveTo>
                    <a:pt x="-244" y="-80"/>
                  </a:moveTo>
                  <a:lnTo>
                    <a:pt x="-244" y="573662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E9DD8A69-F95B-995D-B88B-A3ED3F4E58B6}"/>
                </a:ext>
              </a:extLst>
            </p:cNvPr>
            <p:cNvSpPr/>
            <p:nvPr/>
          </p:nvSpPr>
          <p:spPr>
            <a:xfrm>
              <a:off x="2920993" y="813622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2D458625-AC26-0497-A528-9170EA18664E}"/>
                </a:ext>
              </a:extLst>
            </p:cNvPr>
            <p:cNvSpPr/>
            <p:nvPr/>
          </p:nvSpPr>
          <p:spPr>
            <a:xfrm>
              <a:off x="2920993" y="6537621"/>
              <a:ext cx="6346935" cy="9525"/>
            </a:xfrm>
            <a:custGeom>
              <a:avLst/>
              <a:gdLst>
                <a:gd name="connsiteX0" fmla="*/ -244 w 6346935"/>
                <a:gd name="connsiteY0" fmla="*/ -80 h 9525"/>
                <a:gd name="connsiteX1" fmla="*/ 6346692 w 6346935"/>
                <a:gd name="connsiteY1" fmla="*/ -8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5" h="9525">
                  <a:moveTo>
                    <a:pt x="-244" y="-80"/>
                  </a:moveTo>
                  <a:lnTo>
                    <a:pt x="6346692" y="-80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9F53065C-8BE4-3901-6083-A91E5F57CC84}"/>
                </a:ext>
              </a:extLst>
            </p:cNvPr>
            <p:cNvSpPr txBox="1"/>
            <p:nvPr/>
          </p:nvSpPr>
          <p:spPr>
            <a:xfrm>
              <a:off x="7342793" y="833375"/>
              <a:ext cx="1221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Quantity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ECEA270B-946F-0100-4B2C-71F64CE050F8}"/>
                </a:ext>
              </a:extLst>
            </p:cNvPr>
            <p:cNvSpPr txBox="1"/>
            <p:nvPr/>
          </p:nvSpPr>
          <p:spPr>
            <a:xfrm>
              <a:off x="5162664" y="833375"/>
              <a:ext cx="1099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Symbol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627229E1-4E44-D786-85F5-C513EB4C1565}"/>
                </a:ext>
              </a:extLst>
            </p:cNvPr>
            <p:cNvSpPr txBox="1"/>
            <p:nvPr/>
          </p:nvSpPr>
          <p:spPr>
            <a:xfrm>
              <a:off x="3411731" y="833375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Name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4A1DDA2F-94E4-B42F-6047-BB7C5581975B}"/>
              </a:ext>
            </a:extLst>
          </p:cNvPr>
          <p:cNvGrpSpPr/>
          <p:nvPr/>
        </p:nvGrpSpPr>
        <p:grpSpPr>
          <a:xfrm>
            <a:off x="3547462" y="1347725"/>
            <a:ext cx="4693746" cy="461665"/>
            <a:chOff x="3547462" y="1347725"/>
            <a:chExt cx="4693746" cy="461665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23B14D20-1B0E-A602-DD0F-CEC66160FEAD}"/>
                </a:ext>
              </a:extLst>
            </p:cNvPr>
            <p:cNvSpPr txBox="1"/>
            <p:nvPr/>
          </p:nvSpPr>
          <p:spPr>
            <a:xfrm>
              <a:off x="7655528" y="134772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C8D2E23D-0259-E585-304D-370757F1EA50}"/>
                </a:ext>
              </a:extLst>
            </p:cNvPr>
            <p:cNvSpPr txBox="1"/>
            <p:nvPr/>
          </p:nvSpPr>
          <p:spPr>
            <a:xfrm>
              <a:off x="7957156" y="1347725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339D027A-02EA-6089-71D2-F2891FC5AE33}"/>
                </a:ext>
              </a:extLst>
            </p:cNvPr>
            <p:cNvSpPr txBox="1"/>
            <p:nvPr/>
          </p:nvSpPr>
          <p:spPr>
            <a:xfrm>
              <a:off x="5546836" y="1347725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E4932CE7-601C-3B63-EFEB-6BE870D90271}"/>
                </a:ext>
              </a:extLst>
            </p:cNvPr>
            <p:cNvSpPr txBox="1"/>
            <p:nvPr/>
          </p:nvSpPr>
          <p:spPr>
            <a:xfrm>
              <a:off x="3547462" y="1347725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kilo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27675DE-02F1-CE12-D1BC-EDACED65B0D0}"/>
              </a:ext>
            </a:extLst>
          </p:cNvPr>
          <p:cNvGrpSpPr/>
          <p:nvPr/>
        </p:nvGrpSpPr>
        <p:grpSpPr>
          <a:xfrm>
            <a:off x="3425228" y="1871600"/>
            <a:ext cx="4815980" cy="461665"/>
            <a:chOff x="3425228" y="1871600"/>
            <a:chExt cx="4815980" cy="461665"/>
          </a:xfrm>
        </p:grpSpPr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12A28354-BEA3-9066-9B3C-F91CEDF7D24E}"/>
                </a:ext>
              </a:extLst>
            </p:cNvPr>
            <p:cNvSpPr txBox="1"/>
            <p:nvPr/>
          </p:nvSpPr>
          <p:spPr>
            <a:xfrm>
              <a:off x="7655528" y="187160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B8EB7F92-7C98-0513-5D96-8EC7A43A3D31}"/>
                </a:ext>
              </a:extLst>
            </p:cNvPr>
            <p:cNvSpPr txBox="1"/>
            <p:nvPr/>
          </p:nvSpPr>
          <p:spPr>
            <a:xfrm>
              <a:off x="7957156" y="1871600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AAE77003-51D0-4BDD-4652-26A10B30DB57}"/>
                </a:ext>
              </a:extLst>
            </p:cNvPr>
            <p:cNvSpPr txBox="1"/>
            <p:nvPr/>
          </p:nvSpPr>
          <p:spPr>
            <a:xfrm>
              <a:off x="5542073" y="1871600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h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EFEA9232-763D-FC4E-3028-0F6D6E40EEB3}"/>
                </a:ext>
              </a:extLst>
            </p:cNvPr>
            <p:cNvSpPr txBox="1"/>
            <p:nvPr/>
          </p:nvSpPr>
          <p:spPr>
            <a:xfrm>
              <a:off x="3425228" y="1871600"/>
              <a:ext cx="865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hecto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17844374-4319-19E4-68BB-59E47BF78091}"/>
              </a:ext>
            </a:extLst>
          </p:cNvPr>
          <p:cNvGrpSpPr/>
          <p:nvPr/>
        </p:nvGrpSpPr>
        <p:grpSpPr>
          <a:xfrm>
            <a:off x="3472053" y="2385950"/>
            <a:ext cx="4769155" cy="461665"/>
            <a:chOff x="3472053" y="2385950"/>
            <a:chExt cx="4769155" cy="461665"/>
          </a:xfrm>
        </p:grpSpPr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92561D9A-1116-6701-6A96-B8A24B2EFA67}"/>
                </a:ext>
              </a:extLst>
            </p:cNvPr>
            <p:cNvSpPr txBox="1"/>
            <p:nvPr/>
          </p:nvSpPr>
          <p:spPr>
            <a:xfrm>
              <a:off x="7655528" y="238595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CD2AAF5F-4852-086C-F75E-5C34B1A80FB4}"/>
                </a:ext>
              </a:extLst>
            </p:cNvPr>
            <p:cNvSpPr txBox="1"/>
            <p:nvPr/>
          </p:nvSpPr>
          <p:spPr>
            <a:xfrm>
              <a:off x="7957156" y="2385950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365A6C8D-429C-3CC3-D96A-D7F376F63E08}"/>
                </a:ext>
              </a:extLst>
            </p:cNvPr>
            <p:cNvSpPr txBox="1"/>
            <p:nvPr/>
          </p:nvSpPr>
          <p:spPr>
            <a:xfrm>
              <a:off x="5467464" y="2385950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da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742C59F0-F19E-9AFC-82C7-424C2EDBCB5A}"/>
                </a:ext>
              </a:extLst>
            </p:cNvPr>
            <p:cNvSpPr txBox="1"/>
            <p:nvPr/>
          </p:nvSpPr>
          <p:spPr>
            <a:xfrm>
              <a:off x="3472053" y="2385950"/>
              <a:ext cx="771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deca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A7D47A60-2AC9-B8F0-805F-E5A5E96DB38E}"/>
              </a:ext>
            </a:extLst>
          </p:cNvPr>
          <p:cNvGrpSpPr/>
          <p:nvPr/>
        </p:nvGrpSpPr>
        <p:grpSpPr>
          <a:xfrm>
            <a:off x="3659381" y="2909825"/>
            <a:ext cx="4581827" cy="461665"/>
            <a:chOff x="3659381" y="2909825"/>
            <a:chExt cx="4581827" cy="461665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73596363-DF2E-D95D-E633-74B5919744BF}"/>
                </a:ext>
              </a:extLst>
            </p:cNvPr>
            <p:cNvSpPr txBox="1"/>
            <p:nvPr/>
          </p:nvSpPr>
          <p:spPr>
            <a:xfrm>
              <a:off x="7655528" y="290982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E278E084-43F4-7387-6D18-C4C3986DC0ED}"/>
                </a:ext>
              </a:extLst>
            </p:cNvPr>
            <p:cNvSpPr txBox="1"/>
            <p:nvPr/>
          </p:nvSpPr>
          <p:spPr>
            <a:xfrm>
              <a:off x="7957156" y="2909825"/>
              <a:ext cx="28405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CD8A8211-ED3F-3D7B-BEA4-8096E4B5E07F}"/>
                </a:ext>
              </a:extLst>
            </p:cNvPr>
            <p:cNvSpPr txBox="1"/>
            <p:nvPr/>
          </p:nvSpPr>
          <p:spPr>
            <a:xfrm>
              <a:off x="5512708" y="2909825"/>
              <a:ext cx="393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—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D88A2CF6-8B9D-B1BB-DFD2-8B79F91DAC91}"/>
                </a:ext>
              </a:extLst>
            </p:cNvPr>
            <p:cNvSpPr txBox="1"/>
            <p:nvPr/>
          </p:nvSpPr>
          <p:spPr>
            <a:xfrm>
              <a:off x="3659381" y="2909825"/>
              <a:ext cx="393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—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E0D9124-45C6-24C8-9F34-DD17EB230D1D}"/>
              </a:ext>
            </a:extLst>
          </p:cNvPr>
          <p:cNvGrpSpPr/>
          <p:nvPr/>
        </p:nvGrpSpPr>
        <p:grpSpPr>
          <a:xfrm>
            <a:off x="3510153" y="3433700"/>
            <a:ext cx="4781239" cy="461665"/>
            <a:chOff x="3510153" y="3433700"/>
            <a:chExt cx="4781239" cy="461665"/>
          </a:xfrm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82ADBA3D-ED39-7481-9816-8F23EE0746C5}"/>
                </a:ext>
              </a:extLst>
            </p:cNvPr>
            <p:cNvSpPr txBox="1"/>
            <p:nvPr/>
          </p:nvSpPr>
          <p:spPr>
            <a:xfrm>
              <a:off x="7604731" y="343370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61B4FA59-D98F-10CB-DA91-96E0BC55C437}"/>
                </a:ext>
              </a:extLst>
            </p:cNvPr>
            <p:cNvSpPr txBox="1"/>
            <p:nvPr/>
          </p:nvSpPr>
          <p:spPr>
            <a:xfrm>
              <a:off x="7906350" y="3433700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55BC31ED-8F19-F880-76DD-0F12EFAE4E0C}"/>
                </a:ext>
              </a:extLst>
            </p:cNvPr>
            <p:cNvSpPr txBox="1"/>
            <p:nvPr/>
          </p:nvSpPr>
          <p:spPr>
            <a:xfrm>
              <a:off x="5540482" y="3433700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d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A75AA8A1-2463-4195-018A-03FA25E3E877}"/>
                </a:ext>
              </a:extLst>
            </p:cNvPr>
            <p:cNvSpPr txBox="1"/>
            <p:nvPr/>
          </p:nvSpPr>
          <p:spPr>
            <a:xfrm>
              <a:off x="3510153" y="3433700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deci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0EF892C2-00E8-A12F-67D4-D17E8E388670}"/>
              </a:ext>
            </a:extLst>
          </p:cNvPr>
          <p:cNvGrpSpPr/>
          <p:nvPr/>
        </p:nvGrpSpPr>
        <p:grpSpPr>
          <a:xfrm>
            <a:off x="3466499" y="3957575"/>
            <a:ext cx="4824893" cy="461665"/>
            <a:chOff x="3466499" y="3957575"/>
            <a:chExt cx="4824893" cy="461665"/>
          </a:xfrm>
        </p:grpSpPr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261D5964-0510-AC14-C62B-6580A537834B}"/>
                </a:ext>
              </a:extLst>
            </p:cNvPr>
            <p:cNvSpPr txBox="1"/>
            <p:nvPr/>
          </p:nvSpPr>
          <p:spPr>
            <a:xfrm>
              <a:off x="7604731" y="395757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6DCAFCAD-664F-663A-0423-FE917A91AD5D}"/>
                </a:ext>
              </a:extLst>
            </p:cNvPr>
            <p:cNvSpPr txBox="1"/>
            <p:nvPr/>
          </p:nvSpPr>
          <p:spPr>
            <a:xfrm>
              <a:off x="7906350" y="3957575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BDA9B597-0AF6-59A9-7893-334DD9A88F71}"/>
                </a:ext>
              </a:extLst>
            </p:cNvPr>
            <p:cNvSpPr txBox="1"/>
            <p:nvPr/>
          </p:nvSpPr>
          <p:spPr>
            <a:xfrm>
              <a:off x="5545245" y="3957575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3DE6A21E-7C8F-4B5F-5FE1-34ED7C8C61A6}"/>
                </a:ext>
              </a:extLst>
            </p:cNvPr>
            <p:cNvSpPr txBox="1"/>
            <p:nvPr/>
          </p:nvSpPr>
          <p:spPr>
            <a:xfrm>
              <a:off x="3466499" y="3957575"/>
              <a:ext cx="782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centi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="" xmlns:a16="http://schemas.microsoft.com/office/drawing/2014/main" id="{1D98EBB7-E0AC-1734-8A48-80FB2F91F89B}"/>
              </a:ext>
            </a:extLst>
          </p:cNvPr>
          <p:cNvGrpSpPr/>
          <p:nvPr/>
        </p:nvGrpSpPr>
        <p:grpSpPr>
          <a:xfrm>
            <a:off x="3507771" y="4481450"/>
            <a:ext cx="4783621" cy="461665"/>
            <a:chOff x="3507771" y="4481450"/>
            <a:chExt cx="4783621" cy="461665"/>
          </a:xfrm>
        </p:grpSpPr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DB92F314-EB60-5541-94D0-FBA2A33DD3CC}"/>
                </a:ext>
              </a:extLst>
            </p:cNvPr>
            <p:cNvSpPr txBox="1"/>
            <p:nvPr/>
          </p:nvSpPr>
          <p:spPr>
            <a:xfrm>
              <a:off x="7604731" y="448145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B52A76A1-CBE8-6ABD-33E0-329B73227794}"/>
                </a:ext>
              </a:extLst>
            </p:cNvPr>
            <p:cNvSpPr txBox="1"/>
            <p:nvPr/>
          </p:nvSpPr>
          <p:spPr>
            <a:xfrm>
              <a:off x="7906350" y="4481450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1F8CD62C-E9C4-D1EA-C498-2A6DA81CCDAC}"/>
                </a:ext>
              </a:extLst>
            </p:cNvPr>
            <p:cNvSpPr txBox="1"/>
            <p:nvPr/>
          </p:nvSpPr>
          <p:spPr>
            <a:xfrm>
              <a:off x="5500801" y="4481450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2955834A-A848-3EF2-B43E-84A3213F44EC}"/>
                </a:ext>
              </a:extLst>
            </p:cNvPr>
            <p:cNvSpPr txBox="1"/>
            <p:nvPr/>
          </p:nvSpPr>
          <p:spPr>
            <a:xfrm>
              <a:off x="3507771" y="4481450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milli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0DF8092D-D538-FFDC-3A58-641C57362E4E}"/>
              </a:ext>
            </a:extLst>
          </p:cNvPr>
          <p:cNvGrpSpPr/>
          <p:nvPr/>
        </p:nvGrpSpPr>
        <p:grpSpPr>
          <a:xfrm>
            <a:off x="3418874" y="5005325"/>
            <a:ext cx="4872518" cy="461665"/>
            <a:chOff x="3418874" y="5005325"/>
            <a:chExt cx="4872518" cy="461665"/>
          </a:xfrm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1D174C99-66CA-1E0C-4AB2-D5014FD55C00}"/>
                </a:ext>
              </a:extLst>
            </p:cNvPr>
            <p:cNvSpPr txBox="1"/>
            <p:nvPr/>
          </p:nvSpPr>
          <p:spPr>
            <a:xfrm>
              <a:off x="7604731" y="5005325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669D4D95-83A3-200F-935F-A3F0A69DBA21}"/>
                </a:ext>
              </a:extLst>
            </p:cNvPr>
            <p:cNvSpPr txBox="1"/>
            <p:nvPr/>
          </p:nvSpPr>
          <p:spPr>
            <a:xfrm>
              <a:off x="7906350" y="5005325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−6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1C134D49-C7C6-AF8D-FD51-62BB73C4F970}"/>
                </a:ext>
              </a:extLst>
            </p:cNvPr>
            <p:cNvSpPr txBox="1"/>
            <p:nvPr/>
          </p:nvSpPr>
          <p:spPr>
            <a:xfrm>
              <a:off x="5539692" y="500532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μ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130B7702-3229-30B5-58D8-627B20358947}"/>
                </a:ext>
              </a:extLst>
            </p:cNvPr>
            <p:cNvSpPr txBox="1"/>
            <p:nvPr/>
          </p:nvSpPr>
          <p:spPr>
            <a:xfrm>
              <a:off x="3418874" y="5005325"/>
              <a:ext cx="878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micro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B473668E-7088-79AA-F021-EB45991DB472}"/>
              </a:ext>
            </a:extLst>
          </p:cNvPr>
          <p:cNvGrpSpPr/>
          <p:nvPr/>
        </p:nvGrpSpPr>
        <p:grpSpPr>
          <a:xfrm>
            <a:off x="3465709" y="5529200"/>
            <a:ext cx="4825683" cy="461665"/>
            <a:chOff x="3465709" y="5529200"/>
            <a:chExt cx="4825683" cy="461665"/>
          </a:xfrm>
        </p:grpSpPr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12959F5B-6B4E-3FCE-6E72-390A292A92C1}"/>
                </a:ext>
              </a:extLst>
            </p:cNvPr>
            <p:cNvSpPr txBox="1"/>
            <p:nvPr/>
          </p:nvSpPr>
          <p:spPr>
            <a:xfrm>
              <a:off x="7604731" y="552920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BC0166C0-EC93-3F36-A08C-AA926428CFCE}"/>
                </a:ext>
              </a:extLst>
            </p:cNvPr>
            <p:cNvSpPr txBox="1"/>
            <p:nvPr/>
          </p:nvSpPr>
          <p:spPr>
            <a:xfrm>
              <a:off x="7906350" y="5529200"/>
              <a:ext cx="38504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−9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EDDEA349-693D-006C-ADC0-D899974C8A90}"/>
                </a:ext>
              </a:extLst>
            </p:cNvPr>
            <p:cNvSpPr txBox="1"/>
            <p:nvPr/>
          </p:nvSpPr>
          <p:spPr>
            <a:xfrm>
              <a:off x="5542073" y="5529200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F7F4384C-54A0-728E-D3F9-1707E29B877E}"/>
                </a:ext>
              </a:extLst>
            </p:cNvPr>
            <p:cNvSpPr txBox="1"/>
            <p:nvPr/>
          </p:nvSpPr>
          <p:spPr>
            <a:xfrm>
              <a:off x="3465709" y="5529200"/>
              <a:ext cx="784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nano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6CCB5211-6037-63E7-6029-503EF0FC8FFB}"/>
              </a:ext>
            </a:extLst>
          </p:cNvPr>
          <p:cNvGrpSpPr/>
          <p:nvPr/>
        </p:nvGrpSpPr>
        <p:grpSpPr>
          <a:xfrm>
            <a:off x="3505390" y="6043550"/>
            <a:ext cx="4835381" cy="461665"/>
            <a:chOff x="3505390" y="6043550"/>
            <a:chExt cx="4835381" cy="461665"/>
          </a:xfrm>
        </p:grpSpPr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8942E7B6-09F1-108C-0D47-CB99554AD04E}"/>
                </a:ext>
              </a:extLst>
            </p:cNvPr>
            <p:cNvSpPr txBox="1"/>
            <p:nvPr/>
          </p:nvSpPr>
          <p:spPr>
            <a:xfrm>
              <a:off x="7554725" y="6043550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07A2C748-DDD3-2539-0EC4-9E08E9E4BA5F}"/>
                </a:ext>
              </a:extLst>
            </p:cNvPr>
            <p:cNvSpPr txBox="1"/>
            <p:nvPr/>
          </p:nvSpPr>
          <p:spPr>
            <a:xfrm>
              <a:off x="7856343" y="6043550"/>
              <a:ext cx="48442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E98050B0-20F2-A73B-4D2D-91EF667A71FF}"/>
                </a:ext>
              </a:extLst>
            </p:cNvPr>
            <p:cNvSpPr txBox="1"/>
            <p:nvPr/>
          </p:nvSpPr>
          <p:spPr>
            <a:xfrm>
              <a:off x="5540482" y="6043550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p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1B1B0BE8-CD9E-FF0C-ECC3-069D9A4872F5}"/>
                </a:ext>
              </a:extLst>
            </p:cNvPr>
            <p:cNvSpPr txBox="1"/>
            <p:nvPr/>
          </p:nvSpPr>
          <p:spPr>
            <a:xfrm>
              <a:off x="3505390" y="6043550"/>
              <a:ext cx="704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pico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5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SI prefixes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838B5C3D-ED82-E931-95F7-FB0146D20EB9}"/>
              </a:ext>
            </a:extLst>
          </p:cNvPr>
          <p:cNvGrpSpPr/>
          <p:nvPr/>
        </p:nvGrpSpPr>
        <p:grpSpPr>
          <a:xfrm>
            <a:off x="2883166" y="917572"/>
            <a:ext cx="6425668" cy="4393811"/>
            <a:chOff x="2880646" y="906624"/>
            <a:chExt cx="6425668" cy="4393811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3EE262D6-F285-2C1C-2433-2A94825C01F9}"/>
                </a:ext>
              </a:extLst>
            </p:cNvPr>
            <p:cNvSpPr/>
            <p:nvPr/>
          </p:nvSpPr>
          <p:spPr>
            <a:xfrm>
              <a:off x="2926365" y="912974"/>
              <a:ext cx="1853317" cy="553549"/>
            </a:xfrm>
            <a:custGeom>
              <a:avLst/>
              <a:gdLst>
                <a:gd name="connsiteX0" fmla="*/ -243 w 1853317"/>
                <a:gd name="connsiteY0" fmla="*/ -83 h 553549"/>
                <a:gd name="connsiteX1" fmla="*/ 1853074 w 1853317"/>
                <a:gd name="connsiteY1" fmla="*/ -83 h 553549"/>
                <a:gd name="connsiteX2" fmla="*/ 1853074 w 1853317"/>
                <a:gd name="connsiteY2" fmla="*/ 553466 h 553549"/>
                <a:gd name="connsiteX3" fmla="*/ -243 w 1853317"/>
                <a:gd name="connsiteY3" fmla="*/ 553466 h 55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53549">
                  <a:moveTo>
                    <a:pt x="-243" y="-83"/>
                  </a:moveTo>
                  <a:lnTo>
                    <a:pt x="1853074" y="-83"/>
                  </a:lnTo>
                  <a:lnTo>
                    <a:pt x="1853074" y="553466"/>
                  </a:lnTo>
                  <a:lnTo>
                    <a:pt x="-243" y="553466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FD01F710-769E-194F-C05E-857F5737B735}"/>
                </a:ext>
              </a:extLst>
            </p:cNvPr>
            <p:cNvSpPr/>
            <p:nvPr/>
          </p:nvSpPr>
          <p:spPr>
            <a:xfrm>
              <a:off x="4779682" y="912974"/>
              <a:ext cx="1853327" cy="553549"/>
            </a:xfrm>
            <a:custGeom>
              <a:avLst/>
              <a:gdLst>
                <a:gd name="connsiteX0" fmla="*/ -243 w 1853327"/>
                <a:gd name="connsiteY0" fmla="*/ -83 h 553549"/>
                <a:gd name="connsiteX1" fmla="*/ 1853084 w 1853327"/>
                <a:gd name="connsiteY1" fmla="*/ -83 h 553549"/>
                <a:gd name="connsiteX2" fmla="*/ 1853084 w 1853327"/>
                <a:gd name="connsiteY2" fmla="*/ 553466 h 553549"/>
                <a:gd name="connsiteX3" fmla="*/ -243 w 1853327"/>
                <a:gd name="connsiteY3" fmla="*/ 553466 h 55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7" h="553549">
                  <a:moveTo>
                    <a:pt x="-243" y="-83"/>
                  </a:moveTo>
                  <a:lnTo>
                    <a:pt x="1853084" y="-83"/>
                  </a:lnTo>
                  <a:lnTo>
                    <a:pt x="1853084" y="553466"/>
                  </a:lnTo>
                  <a:lnTo>
                    <a:pt x="-243" y="553466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11CCE6C5-D528-2AB1-BEF8-F5C11D667D69}"/>
                </a:ext>
              </a:extLst>
            </p:cNvPr>
            <p:cNvSpPr/>
            <p:nvPr/>
          </p:nvSpPr>
          <p:spPr>
            <a:xfrm>
              <a:off x="6633010" y="912974"/>
              <a:ext cx="2627585" cy="553549"/>
            </a:xfrm>
            <a:custGeom>
              <a:avLst/>
              <a:gdLst>
                <a:gd name="connsiteX0" fmla="*/ -243 w 2627585"/>
                <a:gd name="connsiteY0" fmla="*/ -83 h 553549"/>
                <a:gd name="connsiteX1" fmla="*/ 2627343 w 2627585"/>
                <a:gd name="connsiteY1" fmla="*/ -83 h 553549"/>
                <a:gd name="connsiteX2" fmla="*/ 2627343 w 2627585"/>
                <a:gd name="connsiteY2" fmla="*/ 553466 h 553549"/>
                <a:gd name="connsiteX3" fmla="*/ -243 w 2627585"/>
                <a:gd name="connsiteY3" fmla="*/ 553466 h 55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53549">
                  <a:moveTo>
                    <a:pt x="-243" y="-83"/>
                  </a:moveTo>
                  <a:lnTo>
                    <a:pt x="2627343" y="-83"/>
                  </a:lnTo>
                  <a:lnTo>
                    <a:pt x="2627343" y="553466"/>
                  </a:lnTo>
                  <a:lnTo>
                    <a:pt x="-243" y="553466"/>
                  </a:lnTo>
                  <a:close/>
                </a:path>
              </a:pathLst>
            </a:custGeom>
            <a:solidFill>
              <a:srgbClr val="9090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197992E0-7DC2-86D6-1C95-9F333F478FA0}"/>
                </a:ext>
              </a:extLst>
            </p:cNvPr>
            <p:cNvSpPr/>
            <p:nvPr/>
          </p:nvSpPr>
          <p:spPr>
            <a:xfrm>
              <a:off x="2926365" y="1466524"/>
              <a:ext cx="1853317" cy="579834"/>
            </a:xfrm>
            <a:custGeom>
              <a:avLst/>
              <a:gdLst>
                <a:gd name="connsiteX0" fmla="*/ -243 w 1853317"/>
                <a:gd name="connsiteY0" fmla="*/ -83 h 579834"/>
                <a:gd name="connsiteX1" fmla="*/ 1853074 w 1853317"/>
                <a:gd name="connsiteY1" fmla="*/ -83 h 579834"/>
                <a:gd name="connsiteX2" fmla="*/ 1853074 w 1853317"/>
                <a:gd name="connsiteY2" fmla="*/ 579751 h 579834"/>
                <a:gd name="connsiteX3" fmla="*/ -243 w 1853317"/>
                <a:gd name="connsiteY3" fmla="*/ 579751 h 5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79834">
                  <a:moveTo>
                    <a:pt x="-243" y="-83"/>
                  </a:moveTo>
                  <a:lnTo>
                    <a:pt x="1853074" y="-83"/>
                  </a:lnTo>
                  <a:lnTo>
                    <a:pt x="1853074" y="579751"/>
                  </a:lnTo>
                  <a:lnTo>
                    <a:pt x="-243" y="579751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506645C5-0007-AD6D-C39F-3C7386E779DA}"/>
                </a:ext>
              </a:extLst>
            </p:cNvPr>
            <p:cNvSpPr/>
            <p:nvPr/>
          </p:nvSpPr>
          <p:spPr>
            <a:xfrm>
              <a:off x="4779682" y="1466524"/>
              <a:ext cx="1853327" cy="579834"/>
            </a:xfrm>
            <a:custGeom>
              <a:avLst/>
              <a:gdLst>
                <a:gd name="connsiteX0" fmla="*/ -243 w 1853327"/>
                <a:gd name="connsiteY0" fmla="*/ -83 h 579834"/>
                <a:gd name="connsiteX1" fmla="*/ 1853084 w 1853327"/>
                <a:gd name="connsiteY1" fmla="*/ -83 h 579834"/>
                <a:gd name="connsiteX2" fmla="*/ 1853084 w 1853327"/>
                <a:gd name="connsiteY2" fmla="*/ 579751 h 579834"/>
                <a:gd name="connsiteX3" fmla="*/ -243 w 1853327"/>
                <a:gd name="connsiteY3" fmla="*/ 579751 h 5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7" h="579834">
                  <a:moveTo>
                    <a:pt x="-243" y="-83"/>
                  </a:moveTo>
                  <a:lnTo>
                    <a:pt x="1853084" y="-83"/>
                  </a:lnTo>
                  <a:lnTo>
                    <a:pt x="1853084" y="579751"/>
                  </a:lnTo>
                  <a:lnTo>
                    <a:pt x="-243" y="579751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22E62F2F-6BC1-958A-A648-B48D234A00EF}"/>
                </a:ext>
              </a:extLst>
            </p:cNvPr>
            <p:cNvSpPr/>
            <p:nvPr/>
          </p:nvSpPr>
          <p:spPr>
            <a:xfrm>
              <a:off x="6633010" y="1466524"/>
              <a:ext cx="2627585" cy="579834"/>
            </a:xfrm>
            <a:custGeom>
              <a:avLst/>
              <a:gdLst>
                <a:gd name="connsiteX0" fmla="*/ -243 w 2627585"/>
                <a:gd name="connsiteY0" fmla="*/ -83 h 579834"/>
                <a:gd name="connsiteX1" fmla="*/ 2627343 w 2627585"/>
                <a:gd name="connsiteY1" fmla="*/ -83 h 579834"/>
                <a:gd name="connsiteX2" fmla="*/ 2627343 w 2627585"/>
                <a:gd name="connsiteY2" fmla="*/ 579751 h 579834"/>
                <a:gd name="connsiteX3" fmla="*/ -243 w 2627585"/>
                <a:gd name="connsiteY3" fmla="*/ 579751 h 5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79834">
                  <a:moveTo>
                    <a:pt x="-243" y="-83"/>
                  </a:moveTo>
                  <a:lnTo>
                    <a:pt x="2627343" y="-83"/>
                  </a:lnTo>
                  <a:lnTo>
                    <a:pt x="2627343" y="579751"/>
                  </a:lnTo>
                  <a:lnTo>
                    <a:pt x="-243" y="579751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75040C3-6310-9D20-C048-8B9983FC355A}"/>
                </a:ext>
              </a:extLst>
            </p:cNvPr>
            <p:cNvSpPr/>
            <p:nvPr/>
          </p:nvSpPr>
          <p:spPr>
            <a:xfrm>
              <a:off x="2926365" y="2046358"/>
              <a:ext cx="1853317" cy="579824"/>
            </a:xfrm>
            <a:custGeom>
              <a:avLst/>
              <a:gdLst>
                <a:gd name="connsiteX0" fmla="*/ -243 w 1853317"/>
                <a:gd name="connsiteY0" fmla="*/ -83 h 579824"/>
                <a:gd name="connsiteX1" fmla="*/ 1853074 w 1853317"/>
                <a:gd name="connsiteY1" fmla="*/ -83 h 579824"/>
                <a:gd name="connsiteX2" fmla="*/ 1853074 w 1853317"/>
                <a:gd name="connsiteY2" fmla="*/ 579742 h 579824"/>
                <a:gd name="connsiteX3" fmla="*/ -243 w 1853317"/>
                <a:gd name="connsiteY3" fmla="*/ 579742 h 57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79824">
                  <a:moveTo>
                    <a:pt x="-243" y="-83"/>
                  </a:moveTo>
                  <a:lnTo>
                    <a:pt x="1853074" y="-83"/>
                  </a:lnTo>
                  <a:lnTo>
                    <a:pt x="1853074" y="579742"/>
                  </a:lnTo>
                  <a:lnTo>
                    <a:pt x="-243" y="579742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7320A49D-9361-2B84-8849-32F963BC37E1}"/>
                </a:ext>
              </a:extLst>
            </p:cNvPr>
            <p:cNvSpPr/>
            <p:nvPr/>
          </p:nvSpPr>
          <p:spPr>
            <a:xfrm>
              <a:off x="4779682" y="2046358"/>
              <a:ext cx="1853327" cy="579824"/>
            </a:xfrm>
            <a:custGeom>
              <a:avLst/>
              <a:gdLst>
                <a:gd name="connsiteX0" fmla="*/ -243 w 1853327"/>
                <a:gd name="connsiteY0" fmla="*/ -83 h 579824"/>
                <a:gd name="connsiteX1" fmla="*/ 1853084 w 1853327"/>
                <a:gd name="connsiteY1" fmla="*/ -83 h 579824"/>
                <a:gd name="connsiteX2" fmla="*/ 1853084 w 1853327"/>
                <a:gd name="connsiteY2" fmla="*/ 579742 h 579824"/>
                <a:gd name="connsiteX3" fmla="*/ -243 w 1853327"/>
                <a:gd name="connsiteY3" fmla="*/ 579742 h 57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7" h="579824">
                  <a:moveTo>
                    <a:pt x="-243" y="-83"/>
                  </a:moveTo>
                  <a:lnTo>
                    <a:pt x="1853084" y="-83"/>
                  </a:lnTo>
                  <a:lnTo>
                    <a:pt x="1853084" y="579742"/>
                  </a:lnTo>
                  <a:lnTo>
                    <a:pt x="-243" y="579742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DE7CC51-F0CF-A67C-9F22-09C227547F69}"/>
                </a:ext>
              </a:extLst>
            </p:cNvPr>
            <p:cNvSpPr/>
            <p:nvPr/>
          </p:nvSpPr>
          <p:spPr>
            <a:xfrm>
              <a:off x="6633010" y="2046358"/>
              <a:ext cx="2627585" cy="579824"/>
            </a:xfrm>
            <a:custGeom>
              <a:avLst/>
              <a:gdLst>
                <a:gd name="connsiteX0" fmla="*/ -243 w 2627585"/>
                <a:gd name="connsiteY0" fmla="*/ -83 h 579824"/>
                <a:gd name="connsiteX1" fmla="*/ 2627343 w 2627585"/>
                <a:gd name="connsiteY1" fmla="*/ -83 h 579824"/>
                <a:gd name="connsiteX2" fmla="*/ 2627343 w 2627585"/>
                <a:gd name="connsiteY2" fmla="*/ 579742 h 579824"/>
                <a:gd name="connsiteX3" fmla="*/ -243 w 2627585"/>
                <a:gd name="connsiteY3" fmla="*/ 579742 h 57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79824">
                  <a:moveTo>
                    <a:pt x="-243" y="-83"/>
                  </a:moveTo>
                  <a:lnTo>
                    <a:pt x="2627343" y="-83"/>
                  </a:lnTo>
                  <a:lnTo>
                    <a:pt x="2627343" y="579742"/>
                  </a:lnTo>
                  <a:lnTo>
                    <a:pt x="-243" y="579742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7F9FA9EB-CEC9-D984-3777-7139A1EA2D28}"/>
                </a:ext>
              </a:extLst>
            </p:cNvPr>
            <p:cNvSpPr/>
            <p:nvPr/>
          </p:nvSpPr>
          <p:spPr>
            <a:xfrm>
              <a:off x="2926365" y="2626183"/>
              <a:ext cx="1853317" cy="720000"/>
            </a:xfrm>
            <a:custGeom>
              <a:avLst/>
              <a:gdLst>
                <a:gd name="connsiteX0" fmla="*/ -243 w 1853317"/>
                <a:gd name="connsiteY0" fmla="*/ -83 h 579834"/>
                <a:gd name="connsiteX1" fmla="*/ 1853074 w 1853317"/>
                <a:gd name="connsiteY1" fmla="*/ -83 h 579834"/>
                <a:gd name="connsiteX2" fmla="*/ 1853074 w 1853317"/>
                <a:gd name="connsiteY2" fmla="*/ 579751 h 579834"/>
                <a:gd name="connsiteX3" fmla="*/ -243 w 1853317"/>
                <a:gd name="connsiteY3" fmla="*/ 579751 h 5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579834">
                  <a:moveTo>
                    <a:pt x="-243" y="-83"/>
                  </a:moveTo>
                  <a:lnTo>
                    <a:pt x="1853074" y="-83"/>
                  </a:lnTo>
                  <a:lnTo>
                    <a:pt x="1853074" y="579751"/>
                  </a:lnTo>
                  <a:lnTo>
                    <a:pt x="-243" y="579751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4105C2DA-F029-CF9E-1657-D9C27639EBD3}"/>
                </a:ext>
              </a:extLst>
            </p:cNvPr>
            <p:cNvSpPr/>
            <p:nvPr/>
          </p:nvSpPr>
          <p:spPr>
            <a:xfrm>
              <a:off x="4779682" y="2626183"/>
              <a:ext cx="1853327" cy="720000"/>
            </a:xfrm>
            <a:custGeom>
              <a:avLst/>
              <a:gdLst>
                <a:gd name="connsiteX0" fmla="*/ -243 w 1853327"/>
                <a:gd name="connsiteY0" fmla="*/ -83 h 579834"/>
                <a:gd name="connsiteX1" fmla="*/ 1853084 w 1853327"/>
                <a:gd name="connsiteY1" fmla="*/ -83 h 579834"/>
                <a:gd name="connsiteX2" fmla="*/ 1853084 w 1853327"/>
                <a:gd name="connsiteY2" fmla="*/ 579751 h 579834"/>
                <a:gd name="connsiteX3" fmla="*/ -243 w 1853327"/>
                <a:gd name="connsiteY3" fmla="*/ 579751 h 5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7" h="579834">
                  <a:moveTo>
                    <a:pt x="-243" y="-83"/>
                  </a:moveTo>
                  <a:lnTo>
                    <a:pt x="1853084" y="-83"/>
                  </a:lnTo>
                  <a:lnTo>
                    <a:pt x="1853084" y="579751"/>
                  </a:lnTo>
                  <a:lnTo>
                    <a:pt x="-243" y="579751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5556F110-B5FB-6FEF-6140-BD2B6EAED6B8}"/>
                </a:ext>
              </a:extLst>
            </p:cNvPr>
            <p:cNvSpPr/>
            <p:nvPr/>
          </p:nvSpPr>
          <p:spPr>
            <a:xfrm>
              <a:off x="6633010" y="2626183"/>
              <a:ext cx="2627585" cy="720000"/>
            </a:xfrm>
            <a:custGeom>
              <a:avLst/>
              <a:gdLst>
                <a:gd name="connsiteX0" fmla="*/ -243 w 2627585"/>
                <a:gd name="connsiteY0" fmla="*/ -83 h 579834"/>
                <a:gd name="connsiteX1" fmla="*/ 2627343 w 2627585"/>
                <a:gd name="connsiteY1" fmla="*/ -83 h 579834"/>
                <a:gd name="connsiteX2" fmla="*/ 2627343 w 2627585"/>
                <a:gd name="connsiteY2" fmla="*/ 579751 h 579834"/>
                <a:gd name="connsiteX3" fmla="*/ -243 w 2627585"/>
                <a:gd name="connsiteY3" fmla="*/ 579751 h 5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579834">
                  <a:moveTo>
                    <a:pt x="-243" y="-83"/>
                  </a:moveTo>
                  <a:lnTo>
                    <a:pt x="2627343" y="-83"/>
                  </a:lnTo>
                  <a:lnTo>
                    <a:pt x="2627343" y="579751"/>
                  </a:lnTo>
                  <a:lnTo>
                    <a:pt x="-243" y="579751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E055C649-19C7-D780-A5B7-6662E417AEFB}"/>
                </a:ext>
              </a:extLst>
            </p:cNvPr>
            <p:cNvSpPr/>
            <p:nvPr/>
          </p:nvSpPr>
          <p:spPr>
            <a:xfrm>
              <a:off x="2926365" y="3206017"/>
              <a:ext cx="1853317" cy="751017"/>
            </a:xfrm>
            <a:custGeom>
              <a:avLst/>
              <a:gdLst>
                <a:gd name="connsiteX0" fmla="*/ -243 w 1853317"/>
                <a:gd name="connsiteY0" fmla="*/ -83 h 751017"/>
                <a:gd name="connsiteX1" fmla="*/ 1853074 w 1853317"/>
                <a:gd name="connsiteY1" fmla="*/ -83 h 751017"/>
                <a:gd name="connsiteX2" fmla="*/ 1853074 w 1853317"/>
                <a:gd name="connsiteY2" fmla="*/ 750935 h 751017"/>
                <a:gd name="connsiteX3" fmla="*/ -243 w 1853317"/>
                <a:gd name="connsiteY3" fmla="*/ 750935 h 75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751017">
                  <a:moveTo>
                    <a:pt x="-243" y="-83"/>
                  </a:moveTo>
                  <a:lnTo>
                    <a:pt x="1853074" y="-83"/>
                  </a:lnTo>
                  <a:lnTo>
                    <a:pt x="1853074" y="750935"/>
                  </a:lnTo>
                  <a:lnTo>
                    <a:pt x="-243" y="750935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CCE37422-8B0D-7C36-5755-0A75DE8CEDC5}"/>
                </a:ext>
              </a:extLst>
            </p:cNvPr>
            <p:cNvSpPr/>
            <p:nvPr/>
          </p:nvSpPr>
          <p:spPr>
            <a:xfrm>
              <a:off x="4779682" y="3206017"/>
              <a:ext cx="1853327" cy="751017"/>
            </a:xfrm>
            <a:custGeom>
              <a:avLst/>
              <a:gdLst>
                <a:gd name="connsiteX0" fmla="*/ -243 w 1853327"/>
                <a:gd name="connsiteY0" fmla="*/ -83 h 751017"/>
                <a:gd name="connsiteX1" fmla="*/ 1853084 w 1853327"/>
                <a:gd name="connsiteY1" fmla="*/ -83 h 751017"/>
                <a:gd name="connsiteX2" fmla="*/ 1853084 w 1853327"/>
                <a:gd name="connsiteY2" fmla="*/ 750935 h 751017"/>
                <a:gd name="connsiteX3" fmla="*/ -243 w 1853327"/>
                <a:gd name="connsiteY3" fmla="*/ 750935 h 75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7" h="751017">
                  <a:moveTo>
                    <a:pt x="-243" y="-83"/>
                  </a:moveTo>
                  <a:lnTo>
                    <a:pt x="1853084" y="-83"/>
                  </a:lnTo>
                  <a:lnTo>
                    <a:pt x="1853084" y="750935"/>
                  </a:lnTo>
                  <a:lnTo>
                    <a:pt x="-243" y="750935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87E584D0-86F4-D026-D68B-1F76EB6ED328}"/>
                </a:ext>
              </a:extLst>
            </p:cNvPr>
            <p:cNvSpPr/>
            <p:nvPr/>
          </p:nvSpPr>
          <p:spPr>
            <a:xfrm>
              <a:off x="6633010" y="3206017"/>
              <a:ext cx="2627585" cy="751017"/>
            </a:xfrm>
            <a:custGeom>
              <a:avLst/>
              <a:gdLst>
                <a:gd name="connsiteX0" fmla="*/ -243 w 2627585"/>
                <a:gd name="connsiteY0" fmla="*/ -83 h 751017"/>
                <a:gd name="connsiteX1" fmla="*/ 2627343 w 2627585"/>
                <a:gd name="connsiteY1" fmla="*/ -83 h 751017"/>
                <a:gd name="connsiteX2" fmla="*/ 2627343 w 2627585"/>
                <a:gd name="connsiteY2" fmla="*/ 750935 h 751017"/>
                <a:gd name="connsiteX3" fmla="*/ -243 w 2627585"/>
                <a:gd name="connsiteY3" fmla="*/ 750935 h 75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751017">
                  <a:moveTo>
                    <a:pt x="-243" y="-83"/>
                  </a:moveTo>
                  <a:lnTo>
                    <a:pt x="2627343" y="-83"/>
                  </a:lnTo>
                  <a:lnTo>
                    <a:pt x="2627343" y="750935"/>
                  </a:lnTo>
                  <a:lnTo>
                    <a:pt x="-243" y="750935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6A57DDAA-AB64-CBFB-BB4E-68AADA740A91}"/>
                </a:ext>
              </a:extLst>
            </p:cNvPr>
            <p:cNvSpPr/>
            <p:nvPr/>
          </p:nvSpPr>
          <p:spPr>
            <a:xfrm>
              <a:off x="2926365" y="3851935"/>
              <a:ext cx="1853317" cy="664871"/>
            </a:xfrm>
            <a:custGeom>
              <a:avLst/>
              <a:gdLst>
                <a:gd name="connsiteX0" fmla="*/ -243 w 1853317"/>
                <a:gd name="connsiteY0" fmla="*/ -83 h 751017"/>
                <a:gd name="connsiteX1" fmla="*/ 1853074 w 1853317"/>
                <a:gd name="connsiteY1" fmla="*/ -83 h 751017"/>
                <a:gd name="connsiteX2" fmla="*/ 1853074 w 1853317"/>
                <a:gd name="connsiteY2" fmla="*/ 750935 h 751017"/>
                <a:gd name="connsiteX3" fmla="*/ -243 w 1853317"/>
                <a:gd name="connsiteY3" fmla="*/ 750935 h 75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751017">
                  <a:moveTo>
                    <a:pt x="-243" y="-83"/>
                  </a:moveTo>
                  <a:lnTo>
                    <a:pt x="1853074" y="-83"/>
                  </a:lnTo>
                  <a:lnTo>
                    <a:pt x="1853074" y="750935"/>
                  </a:lnTo>
                  <a:lnTo>
                    <a:pt x="-243" y="750935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6DABB751-F693-9BAF-94CB-4B8EE1558973}"/>
                </a:ext>
              </a:extLst>
            </p:cNvPr>
            <p:cNvSpPr/>
            <p:nvPr/>
          </p:nvSpPr>
          <p:spPr>
            <a:xfrm>
              <a:off x="4770147" y="3837795"/>
              <a:ext cx="1853327" cy="678235"/>
            </a:xfrm>
            <a:custGeom>
              <a:avLst/>
              <a:gdLst>
                <a:gd name="connsiteX0" fmla="*/ -243 w 1853327"/>
                <a:gd name="connsiteY0" fmla="*/ -83 h 751017"/>
                <a:gd name="connsiteX1" fmla="*/ 1853084 w 1853327"/>
                <a:gd name="connsiteY1" fmla="*/ -83 h 751017"/>
                <a:gd name="connsiteX2" fmla="*/ 1853084 w 1853327"/>
                <a:gd name="connsiteY2" fmla="*/ 750935 h 751017"/>
                <a:gd name="connsiteX3" fmla="*/ -243 w 1853327"/>
                <a:gd name="connsiteY3" fmla="*/ 750935 h 75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7" h="751017">
                  <a:moveTo>
                    <a:pt x="-243" y="-83"/>
                  </a:moveTo>
                  <a:lnTo>
                    <a:pt x="1853084" y="-83"/>
                  </a:lnTo>
                  <a:lnTo>
                    <a:pt x="1853084" y="750935"/>
                  </a:lnTo>
                  <a:lnTo>
                    <a:pt x="-243" y="750935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099E4253-D134-34AF-A1D2-C51ED4B1D88B}"/>
                </a:ext>
              </a:extLst>
            </p:cNvPr>
            <p:cNvSpPr/>
            <p:nvPr/>
          </p:nvSpPr>
          <p:spPr>
            <a:xfrm>
              <a:off x="6633010" y="3848610"/>
              <a:ext cx="2627585" cy="671520"/>
            </a:xfrm>
            <a:custGeom>
              <a:avLst/>
              <a:gdLst>
                <a:gd name="connsiteX0" fmla="*/ -243 w 2627585"/>
                <a:gd name="connsiteY0" fmla="*/ -83 h 751017"/>
                <a:gd name="connsiteX1" fmla="*/ 2627343 w 2627585"/>
                <a:gd name="connsiteY1" fmla="*/ -83 h 751017"/>
                <a:gd name="connsiteX2" fmla="*/ 2627343 w 2627585"/>
                <a:gd name="connsiteY2" fmla="*/ 750935 h 751017"/>
                <a:gd name="connsiteX3" fmla="*/ -243 w 2627585"/>
                <a:gd name="connsiteY3" fmla="*/ 750935 h 75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751017">
                  <a:moveTo>
                    <a:pt x="-243" y="-83"/>
                  </a:moveTo>
                  <a:lnTo>
                    <a:pt x="2627343" y="-83"/>
                  </a:lnTo>
                  <a:lnTo>
                    <a:pt x="2627343" y="750935"/>
                  </a:lnTo>
                  <a:lnTo>
                    <a:pt x="-243" y="750935"/>
                  </a:lnTo>
                  <a:close/>
                </a:path>
              </a:pathLst>
            </a:custGeom>
            <a:solidFill>
              <a:srgbClr val="DBD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33E81F23-E1F1-2626-DD83-43947FD7A508}"/>
                </a:ext>
              </a:extLst>
            </p:cNvPr>
            <p:cNvSpPr/>
            <p:nvPr/>
          </p:nvSpPr>
          <p:spPr>
            <a:xfrm>
              <a:off x="2926365" y="4529383"/>
              <a:ext cx="1853317" cy="751017"/>
            </a:xfrm>
            <a:custGeom>
              <a:avLst/>
              <a:gdLst>
                <a:gd name="connsiteX0" fmla="*/ -243 w 1853317"/>
                <a:gd name="connsiteY0" fmla="*/ -83 h 751017"/>
                <a:gd name="connsiteX1" fmla="*/ 1853074 w 1853317"/>
                <a:gd name="connsiteY1" fmla="*/ -83 h 751017"/>
                <a:gd name="connsiteX2" fmla="*/ 1853074 w 1853317"/>
                <a:gd name="connsiteY2" fmla="*/ 750935 h 751017"/>
                <a:gd name="connsiteX3" fmla="*/ -243 w 1853317"/>
                <a:gd name="connsiteY3" fmla="*/ 750935 h 75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17" h="751017">
                  <a:moveTo>
                    <a:pt x="-243" y="-83"/>
                  </a:moveTo>
                  <a:lnTo>
                    <a:pt x="1853074" y="-83"/>
                  </a:lnTo>
                  <a:lnTo>
                    <a:pt x="1853074" y="750935"/>
                  </a:lnTo>
                  <a:lnTo>
                    <a:pt x="-243" y="750935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22794A8F-FC5C-4EB7-A52B-079C1D76C9BF}"/>
                </a:ext>
              </a:extLst>
            </p:cNvPr>
            <p:cNvSpPr/>
            <p:nvPr/>
          </p:nvSpPr>
          <p:spPr>
            <a:xfrm>
              <a:off x="4779682" y="4518873"/>
              <a:ext cx="1853327" cy="751017"/>
            </a:xfrm>
            <a:custGeom>
              <a:avLst/>
              <a:gdLst>
                <a:gd name="connsiteX0" fmla="*/ -243 w 1853327"/>
                <a:gd name="connsiteY0" fmla="*/ -83 h 751017"/>
                <a:gd name="connsiteX1" fmla="*/ 1853084 w 1853327"/>
                <a:gd name="connsiteY1" fmla="*/ -83 h 751017"/>
                <a:gd name="connsiteX2" fmla="*/ 1853084 w 1853327"/>
                <a:gd name="connsiteY2" fmla="*/ 750935 h 751017"/>
                <a:gd name="connsiteX3" fmla="*/ -243 w 1853327"/>
                <a:gd name="connsiteY3" fmla="*/ 750935 h 75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327" h="751017">
                  <a:moveTo>
                    <a:pt x="-243" y="-83"/>
                  </a:moveTo>
                  <a:lnTo>
                    <a:pt x="1853084" y="-83"/>
                  </a:lnTo>
                  <a:lnTo>
                    <a:pt x="1853084" y="750935"/>
                  </a:lnTo>
                  <a:lnTo>
                    <a:pt x="-243" y="750935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C764A40B-2BEF-500E-1B7D-7D97105A9BAB}"/>
                </a:ext>
              </a:extLst>
            </p:cNvPr>
            <p:cNvSpPr/>
            <p:nvPr/>
          </p:nvSpPr>
          <p:spPr>
            <a:xfrm>
              <a:off x="6633010" y="4529383"/>
              <a:ext cx="2627585" cy="751017"/>
            </a:xfrm>
            <a:custGeom>
              <a:avLst/>
              <a:gdLst>
                <a:gd name="connsiteX0" fmla="*/ -243 w 2627585"/>
                <a:gd name="connsiteY0" fmla="*/ -83 h 751017"/>
                <a:gd name="connsiteX1" fmla="*/ 2627343 w 2627585"/>
                <a:gd name="connsiteY1" fmla="*/ -83 h 751017"/>
                <a:gd name="connsiteX2" fmla="*/ 2627343 w 2627585"/>
                <a:gd name="connsiteY2" fmla="*/ 750935 h 751017"/>
                <a:gd name="connsiteX3" fmla="*/ -243 w 2627585"/>
                <a:gd name="connsiteY3" fmla="*/ 750935 h 75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585" h="751017">
                  <a:moveTo>
                    <a:pt x="-243" y="-83"/>
                  </a:moveTo>
                  <a:lnTo>
                    <a:pt x="2627343" y="-83"/>
                  </a:lnTo>
                  <a:lnTo>
                    <a:pt x="2627343" y="750935"/>
                  </a:lnTo>
                  <a:lnTo>
                    <a:pt x="-243" y="750935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2B31A2FF-5E8F-9824-3019-F5ED94AB7995}"/>
                </a:ext>
              </a:extLst>
            </p:cNvPr>
            <p:cNvSpPr/>
            <p:nvPr/>
          </p:nvSpPr>
          <p:spPr>
            <a:xfrm flipH="1">
              <a:off x="4733963" y="906624"/>
              <a:ext cx="45719" cy="4393811"/>
            </a:xfrm>
            <a:custGeom>
              <a:avLst/>
              <a:gdLst>
                <a:gd name="connsiteX0" fmla="*/ -243 w 9525"/>
                <a:gd name="connsiteY0" fmla="*/ -83 h 4558799"/>
                <a:gd name="connsiteX1" fmla="*/ -243 w 9525"/>
                <a:gd name="connsiteY1" fmla="*/ 4558717 h 455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558799">
                  <a:moveTo>
                    <a:pt x="-243" y="-83"/>
                  </a:moveTo>
                  <a:lnTo>
                    <a:pt x="-243" y="4558717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3AA113F0-1191-7A05-3835-FF63B6859790}"/>
                </a:ext>
              </a:extLst>
            </p:cNvPr>
            <p:cNvSpPr/>
            <p:nvPr/>
          </p:nvSpPr>
          <p:spPr>
            <a:xfrm flipH="1">
              <a:off x="6587291" y="906625"/>
              <a:ext cx="45719" cy="4384286"/>
            </a:xfrm>
            <a:custGeom>
              <a:avLst/>
              <a:gdLst>
                <a:gd name="connsiteX0" fmla="*/ -243 w 9525"/>
                <a:gd name="connsiteY0" fmla="*/ -83 h 4558799"/>
                <a:gd name="connsiteX1" fmla="*/ -243 w 9525"/>
                <a:gd name="connsiteY1" fmla="*/ 4558717 h 455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558799">
                  <a:moveTo>
                    <a:pt x="-243" y="-83"/>
                  </a:moveTo>
                  <a:lnTo>
                    <a:pt x="-243" y="4558717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45B050AC-CB25-AED2-ED99-5B99A55791D2}"/>
                </a:ext>
              </a:extLst>
            </p:cNvPr>
            <p:cNvSpPr/>
            <p:nvPr/>
          </p:nvSpPr>
          <p:spPr>
            <a:xfrm>
              <a:off x="2920012" y="1466524"/>
              <a:ext cx="6346936" cy="9525"/>
            </a:xfrm>
            <a:custGeom>
              <a:avLst/>
              <a:gdLst>
                <a:gd name="connsiteX0" fmla="*/ -243 w 6346936"/>
                <a:gd name="connsiteY0" fmla="*/ -83 h 9525"/>
                <a:gd name="connsiteX1" fmla="*/ 6346694 w 6346936"/>
                <a:gd name="connsiteY1" fmla="*/ -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6" h="9525">
                  <a:moveTo>
                    <a:pt x="-243" y="-83"/>
                  </a:moveTo>
                  <a:lnTo>
                    <a:pt x="6346694" y="-8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27783294-AF13-5E00-8666-7B0DB896A211}"/>
                </a:ext>
              </a:extLst>
            </p:cNvPr>
            <p:cNvSpPr/>
            <p:nvPr/>
          </p:nvSpPr>
          <p:spPr>
            <a:xfrm>
              <a:off x="2920012" y="2046358"/>
              <a:ext cx="6346936" cy="9525"/>
            </a:xfrm>
            <a:custGeom>
              <a:avLst/>
              <a:gdLst>
                <a:gd name="connsiteX0" fmla="*/ -243 w 6346936"/>
                <a:gd name="connsiteY0" fmla="*/ -83 h 9525"/>
                <a:gd name="connsiteX1" fmla="*/ 6346694 w 6346936"/>
                <a:gd name="connsiteY1" fmla="*/ -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6" h="9525">
                  <a:moveTo>
                    <a:pt x="-243" y="-83"/>
                  </a:moveTo>
                  <a:lnTo>
                    <a:pt x="6346694" y="-8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831D9F58-C4CA-C208-1DCB-1BC0BCC43D0B}"/>
                </a:ext>
              </a:extLst>
            </p:cNvPr>
            <p:cNvSpPr/>
            <p:nvPr/>
          </p:nvSpPr>
          <p:spPr>
            <a:xfrm>
              <a:off x="2920012" y="2626183"/>
              <a:ext cx="6346936" cy="9525"/>
            </a:xfrm>
            <a:custGeom>
              <a:avLst/>
              <a:gdLst>
                <a:gd name="connsiteX0" fmla="*/ -243 w 6346936"/>
                <a:gd name="connsiteY0" fmla="*/ -83 h 9525"/>
                <a:gd name="connsiteX1" fmla="*/ 6346694 w 6346936"/>
                <a:gd name="connsiteY1" fmla="*/ -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6" h="9525">
                  <a:moveTo>
                    <a:pt x="-243" y="-83"/>
                  </a:moveTo>
                  <a:lnTo>
                    <a:pt x="6346694" y="-8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2BF45066-F7E3-EE16-BC9E-A7C33BD107D3}"/>
                </a:ext>
              </a:extLst>
            </p:cNvPr>
            <p:cNvSpPr/>
            <p:nvPr/>
          </p:nvSpPr>
          <p:spPr>
            <a:xfrm>
              <a:off x="2920012" y="3206017"/>
              <a:ext cx="6346936" cy="9525"/>
            </a:xfrm>
            <a:custGeom>
              <a:avLst/>
              <a:gdLst>
                <a:gd name="connsiteX0" fmla="*/ -243 w 6346936"/>
                <a:gd name="connsiteY0" fmla="*/ -83 h 9525"/>
                <a:gd name="connsiteX1" fmla="*/ 6346694 w 6346936"/>
                <a:gd name="connsiteY1" fmla="*/ -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6" h="9525">
                  <a:moveTo>
                    <a:pt x="-243" y="-83"/>
                  </a:moveTo>
                  <a:lnTo>
                    <a:pt x="6346694" y="-8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A98CF515-08AE-9040-53B8-1011BC0D83C1}"/>
                </a:ext>
              </a:extLst>
            </p:cNvPr>
            <p:cNvSpPr/>
            <p:nvPr/>
          </p:nvSpPr>
          <p:spPr>
            <a:xfrm>
              <a:off x="2913659" y="3830518"/>
              <a:ext cx="6346936" cy="9525"/>
            </a:xfrm>
            <a:custGeom>
              <a:avLst/>
              <a:gdLst>
                <a:gd name="connsiteX0" fmla="*/ -243 w 6346936"/>
                <a:gd name="connsiteY0" fmla="*/ -83 h 9525"/>
                <a:gd name="connsiteX1" fmla="*/ 6346694 w 6346936"/>
                <a:gd name="connsiteY1" fmla="*/ -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6" h="9525">
                  <a:moveTo>
                    <a:pt x="-243" y="-83"/>
                  </a:moveTo>
                  <a:lnTo>
                    <a:pt x="6346694" y="-8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5419C990-EF5C-B506-DC1B-46D011DE7422}"/>
                </a:ext>
              </a:extLst>
            </p:cNvPr>
            <p:cNvSpPr/>
            <p:nvPr/>
          </p:nvSpPr>
          <p:spPr>
            <a:xfrm>
              <a:off x="2920012" y="4518873"/>
              <a:ext cx="6346936" cy="9525"/>
            </a:xfrm>
            <a:custGeom>
              <a:avLst/>
              <a:gdLst>
                <a:gd name="connsiteX0" fmla="*/ -243 w 6346936"/>
                <a:gd name="connsiteY0" fmla="*/ -83 h 9525"/>
                <a:gd name="connsiteX1" fmla="*/ 6346694 w 6346936"/>
                <a:gd name="connsiteY1" fmla="*/ -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6" h="9525">
                  <a:moveTo>
                    <a:pt x="-243" y="-83"/>
                  </a:moveTo>
                  <a:lnTo>
                    <a:pt x="6346694" y="-8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5952345B-A45E-96FE-A738-63AACC5A66C9}"/>
                </a:ext>
              </a:extLst>
            </p:cNvPr>
            <p:cNvSpPr/>
            <p:nvPr/>
          </p:nvSpPr>
          <p:spPr>
            <a:xfrm flipH="1">
              <a:off x="2880646" y="906624"/>
              <a:ext cx="45719" cy="4393811"/>
            </a:xfrm>
            <a:custGeom>
              <a:avLst/>
              <a:gdLst>
                <a:gd name="connsiteX0" fmla="*/ -243 w 9525"/>
                <a:gd name="connsiteY0" fmla="*/ -83 h 4558799"/>
                <a:gd name="connsiteX1" fmla="*/ -243 w 9525"/>
                <a:gd name="connsiteY1" fmla="*/ 4558717 h 455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558799">
                  <a:moveTo>
                    <a:pt x="-243" y="-83"/>
                  </a:moveTo>
                  <a:lnTo>
                    <a:pt x="-243" y="4558717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A5631E06-95AD-DC25-B98B-9AA8B348CEBD}"/>
                </a:ext>
              </a:extLst>
            </p:cNvPr>
            <p:cNvSpPr/>
            <p:nvPr/>
          </p:nvSpPr>
          <p:spPr>
            <a:xfrm>
              <a:off x="9260595" y="906624"/>
              <a:ext cx="45719" cy="4393811"/>
            </a:xfrm>
            <a:custGeom>
              <a:avLst/>
              <a:gdLst>
                <a:gd name="connsiteX0" fmla="*/ -243 w 9525"/>
                <a:gd name="connsiteY0" fmla="*/ -83 h 4558799"/>
                <a:gd name="connsiteX1" fmla="*/ -243 w 9525"/>
                <a:gd name="connsiteY1" fmla="*/ 4558717 h 455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558799">
                  <a:moveTo>
                    <a:pt x="-243" y="-83"/>
                  </a:moveTo>
                  <a:lnTo>
                    <a:pt x="-243" y="4558717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0CE8CEEB-5FC1-E380-26C7-B6607DE309D3}"/>
                </a:ext>
              </a:extLst>
            </p:cNvPr>
            <p:cNvSpPr/>
            <p:nvPr/>
          </p:nvSpPr>
          <p:spPr>
            <a:xfrm>
              <a:off x="2920012" y="912974"/>
              <a:ext cx="6346936" cy="9525"/>
            </a:xfrm>
            <a:custGeom>
              <a:avLst/>
              <a:gdLst>
                <a:gd name="connsiteX0" fmla="*/ -243 w 6346936"/>
                <a:gd name="connsiteY0" fmla="*/ -83 h 9525"/>
                <a:gd name="connsiteX1" fmla="*/ 6346694 w 6346936"/>
                <a:gd name="connsiteY1" fmla="*/ -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6" h="9525">
                  <a:moveTo>
                    <a:pt x="-243" y="-83"/>
                  </a:moveTo>
                  <a:lnTo>
                    <a:pt x="6346694" y="-8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34E17D49-E2AE-DDDC-5C38-5B30B2B0B610}"/>
                </a:ext>
              </a:extLst>
            </p:cNvPr>
            <p:cNvSpPr/>
            <p:nvPr/>
          </p:nvSpPr>
          <p:spPr>
            <a:xfrm>
              <a:off x="2920012" y="5290910"/>
              <a:ext cx="6346936" cy="9525"/>
            </a:xfrm>
            <a:custGeom>
              <a:avLst/>
              <a:gdLst>
                <a:gd name="connsiteX0" fmla="*/ -243 w 6346936"/>
                <a:gd name="connsiteY0" fmla="*/ -83 h 9525"/>
                <a:gd name="connsiteX1" fmla="*/ 6346694 w 6346936"/>
                <a:gd name="connsiteY1" fmla="*/ -8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46936" h="9525">
                  <a:moveTo>
                    <a:pt x="-243" y="-83"/>
                  </a:moveTo>
                  <a:lnTo>
                    <a:pt x="6346694" y="-83"/>
                  </a:lnTo>
                </a:path>
              </a:pathLst>
            </a:custGeom>
            <a:noFill/>
            <a:ln w="12700" cap="flat">
              <a:solidFill>
                <a:srgbClr val="2121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E1917CEA-E486-8207-9322-8A68EDDF231B}"/>
                </a:ext>
              </a:extLst>
            </p:cNvPr>
            <p:cNvSpPr txBox="1"/>
            <p:nvPr/>
          </p:nvSpPr>
          <p:spPr>
            <a:xfrm>
              <a:off x="7341803" y="960318"/>
              <a:ext cx="1221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Quantity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DE69BEF5-DDEF-EE37-5371-EE69130A5D25}"/>
                </a:ext>
              </a:extLst>
            </p:cNvPr>
            <p:cNvSpPr txBox="1"/>
            <p:nvPr/>
          </p:nvSpPr>
          <p:spPr>
            <a:xfrm>
              <a:off x="5161673" y="960318"/>
              <a:ext cx="1099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Symbol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0A4AA646-4C3B-5E6F-122C-376CDFECAA3C}"/>
                </a:ext>
              </a:extLst>
            </p:cNvPr>
            <p:cNvSpPr txBox="1"/>
            <p:nvPr/>
          </p:nvSpPr>
          <p:spPr>
            <a:xfrm>
              <a:off x="3410750" y="960318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b="1" spc="0" baseline="0">
                  <a:ln/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Name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2FC2B5AC-7C7D-E833-17B2-80453192C1F2}"/>
              </a:ext>
            </a:extLst>
          </p:cNvPr>
          <p:cNvGrpSpPr/>
          <p:nvPr/>
        </p:nvGrpSpPr>
        <p:grpSpPr>
          <a:xfrm>
            <a:off x="3405187" y="1500288"/>
            <a:ext cx="4934603" cy="461665"/>
            <a:chOff x="3405187" y="1531818"/>
            <a:chExt cx="4934603" cy="461665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4264FBB8-383E-7D82-47EF-4797C1E8F610}"/>
                </a:ext>
              </a:extLst>
            </p:cNvPr>
            <p:cNvSpPr txBox="1"/>
            <p:nvPr/>
          </p:nvSpPr>
          <p:spPr>
            <a:xfrm>
              <a:off x="7553734" y="1531818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4E632B47-3930-24F3-2D68-F6A41D4DDAA9}"/>
                </a:ext>
              </a:extLst>
            </p:cNvPr>
            <p:cNvSpPr txBox="1"/>
            <p:nvPr/>
          </p:nvSpPr>
          <p:spPr>
            <a:xfrm>
              <a:off x="7855362" y="1531818"/>
              <a:ext cx="48442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FDDF1A40-1527-08BD-AEDE-6AC9FF650FE5}"/>
                </a:ext>
              </a:extLst>
            </p:cNvPr>
            <p:cNvSpPr txBox="1"/>
            <p:nvPr/>
          </p:nvSpPr>
          <p:spPr>
            <a:xfrm>
              <a:off x="5566486" y="1531818"/>
              <a:ext cx="282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CAFE7E7D-323E-040F-ADF5-98131044E3CC}"/>
                </a:ext>
              </a:extLst>
            </p:cNvPr>
            <p:cNvSpPr txBox="1"/>
            <p:nvPr/>
          </p:nvSpPr>
          <p:spPr>
            <a:xfrm>
              <a:off x="3405187" y="1531818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 err="1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femto</a:t>
              </a:r>
              <a:endParaRPr lang="en-IN" sz="2400" spc="0" baseline="0" dirty="0">
                <a:ln/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  <a:rtl val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5436213D-1F26-1A3D-9ACF-98969FC9B71E}"/>
              </a:ext>
            </a:extLst>
          </p:cNvPr>
          <p:cNvGrpSpPr/>
          <p:nvPr/>
        </p:nvGrpSpPr>
        <p:grpSpPr>
          <a:xfrm>
            <a:off x="3521868" y="2071788"/>
            <a:ext cx="4817922" cy="461665"/>
            <a:chOff x="3521868" y="2103318"/>
            <a:chExt cx="4817922" cy="461665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F5FA82E7-FA8E-9F95-8C0F-819F58DE3B37}"/>
                </a:ext>
              </a:extLst>
            </p:cNvPr>
            <p:cNvSpPr txBox="1"/>
            <p:nvPr/>
          </p:nvSpPr>
          <p:spPr>
            <a:xfrm>
              <a:off x="7553734" y="2103318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0EF8561B-79F4-E9B8-9909-2C885DA677FB}"/>
                </a:ext>
              </a:extLst>
            </p:cNvPr>
            <p:cNvSpPr txBox="1"/>
            <p:nvPr/>
          </p:nvSpPr>
          <p:spPr>
            <a:xfrm>
              <a:off x="7855362" y="2103318"/>
              <a:ext cx="48442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−18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903E05A6-1324-AE2B-3627-7C5B983BDD8E}"/>
                </a:ext>
              </a:extLst>
            </p:cNvPr>
            <p:cNvSpPr txBox="1"/>
            <p:nvPr/>
          </p:nvSpPr>
          <p:spPr>
            <a:xfrm>
              <a:off x="5541883" y="2103318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C3B7A235-943C-E90E-4B70-99C97A58E4F2}"/>
                </a:ext>
              </a:extLst>
            </p:cNvPr>
            <p:cNvSpPr txBox="1"/>
            <p:nvPr/>
          </p:nvSpPr>
          <p:spPr>
            <a:xfrm>
              <a:off x="3521868" y="2103318"/>
              <a:ext cx="66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 err="1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atto</a:t>
              </a:r>
              <a:endParaRPr lang="en-IN" sz="2400" spc="0" baseline="0" dirty="0">
                <a:ln/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  <a:rtl val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20B0E9EE-4015-EB3D-04E2-FF6C463D77CB}"/>
              </a:ext>
            </a:extLst>
          </p:cNvPr>
          <p:cNvGrpSpPr/>
          <p:nvPr/>
        </p:nvGrpSpPr>
        <p:grpSpPr>
          <a:xfrm>
            <a:off x="3426618" y="2652813"/>
            <a:ext cx="4913172" cy="461665"/>
            <a:chOff x="3426618" y="2684343"/>
            <a:chExt cx="4913172" cy="461665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2D943B8C-5FCB-2D75-8643-BC8FA01891B3}"/>
                </a:ext>
              </a:extLst>
            </p:cNvPr>
            <p:cNvSpPr txBox="1"/>
            <p:nvPr/>
          </p:nvSpPr>
          <p:spPr>
            <a:xfrm>
              <a:off x="7553734" y="2684343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4480183-97B1-A495-DC85-3C3FC5564229}"/>
                </a:ext>
              </a:extLst>
            </p:cNvPr>
            <p:cNvSpPr txBox="1"/>
            <p:nvPr/>
          </p:nvSpPr>
          <p:spPr>
            <a:xfrm>
              <a:off x="7855362" y="2684343"/>
              <a:ext cx="48442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A7FBA2F1-736C-5526-5EFF-2BA52528DC9D}"/>
                </a:ext>
              </a:extLst>
            </p:cNvPr>
            <p:cNvSpPr txBox="1"/>
            <p:nvPr/>
          </p:nvSpPr>
          <p:spPr>
            <a:xfrm>
              <a:off x="5548236" y="2684343"/>
              <a:ext cx="3193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z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46EFDB4A-7475-7871-DB06-8C12802B9F38}"/>
                </a:ext>
              </a:extLst>
            </p:cNvPr>
            <p:cNvSpPr txBox="1"/>
            <p:nvPr/>
          </p:nvSpPr>
          <p:spPr>
            <a:xfrm>
              <a:off x="3426618" y="2684343"/>
              <a:ext cx="86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 err="1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zepto</a:t>
              </a:r>
              <a:endParaRPr lang="en-IN" sz="2400" spc="0" baseline="0" dirty="0">
                <a:ln/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  <a:rtl val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103DE872-118D-8A9B-2471-8249E8684529}"/>
              </a:ext>
            </a:extLst>
          </p:cNvPr>
          <p:cNvGrpSpPr/>
          <p:nvPr/>
        </p:nvGrpSpPr>
        <p:grpSpPr>
          <a:xfrm>
            <a:off x="3429800" y="3319563"/>
            <a:ext cx="4909990" cy="461665"/>
            <a:chOff x="3429800" y="3351093"/>
            <a:chExt cx="4909990" cy="461665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C83CD317-E32C-9940-14F9-8A7558897F95}"/>
                </a:ext>
              </a:extLst>
            </p:cNvPr>
            <p:cNvSpPr txBox="1"/>
            <p:nvPr/>
          </p:nvSpPr>
          <p:spPr>
            <a:xfrm>
              <a:off x="7553734" y="3351093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C0CCDA89-CD24-3698-0AFB-4CC4BA8616BB}"/>
                </a:ext>
              </a:extLst>
            </p:cNvPr>
            <p:cNvSpPr txBox="1"/>
            <p:nvPr/>
          </p:nvSpPr>
          <p:spPr>
            <a:xfrm>
              <a:off x="7855362" y="3351093"/>
              <a:ext cx="48442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38EC2CF7-E178-F3E0-1B22-A9FD302622C7}"/>
                </a:ext>
              </a:extLst>
            </p:cNvPr>
            <p:cNvSpPr txBox="1"/>
            <p:nvPr/>
          </p:nvSpPr>
          <p:spPr>
            <a:xfrm>
              <a:off x="5551408" y="3351093"/>
              <a:ext cx="312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211FF723-436D-8DCB-1CD6-2632EE0C9541}"/>
                </a:ext>
              </a:extLst>
            </p:cNvPr>
            <p:cNvSpPr txBox="1"/>
            <p:nvPr/>
          </p:nvSpPr>
          <p:spPr>
            <a:xfrm>
              <a:off x="3429800" y="3351093"/>
              <a:ext cx="854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 err="1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yocto</a:t>
              </a:r>
              <a:endParaRPr lang="en-IN" sz="2400" spc="0" baseline="0" dirty="0">
                <a:ln/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  <a:rtl val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A217EE-C4C1-D873-62E3-1E67FF607B1C}"/>
              </a:ext>
            </a:extLst>
          </p:cNvPr>
          <p:cNvGrpSpPr/>
          <p:nvPr/>
        </p:nvGrpSpPr>
        <p:grpSpPr>
          <a:xfrm>
            <a:off x="3443287" y="3924898"/>
            <a:ext cx="4896503" cy="493195"/>
            <a:chOff x="3443287" y="3956428"/>
            <a:chExt cx="4896503" cy="493195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F12DBD90-8BF9-0943-9CF4-99DCA0F953A9}"/>
                </a:ext>
              </a:extLst>
            </p:cNvPr>
            <p:cNvSpPr txBox="1"/>
            <p:nvPr/>
          </p:nvSpPr>
          <p:spPr>
            <a:xfrm>
              <a:off x="7553734" y="3966938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47C2131B-4494-5A3B-5B1B-B999E01C0928}"/>
                </a:ext>
              </a:extLst>
            </p:cNvPr>
            <p:cNvSpPr txBox="1"/>
            <p:nvPr/>
          </p:nvSpPr>
          <p:spPr>
            <a:xfrm>
              <a:off x="7855362" y="3966938"/>
              <a:ext cx="48442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−27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705841F7-09B4-7B3D-4C71-44ABD69687F7}"/>
                </a:ext>
              </a:extLst>
            </p:cNvPr>
            <p:cNvSpPr txBox="1"/>
            <p:nvPr/>
          </p:nvSpPr>
          <p:spPr>
            <a:xfrm>
              <a:off x="5568076" y="3987958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C541EBFA-D81F-8369-C167-C7E9D7F6EBC9}"/>
                </a:ext>
              </a:extLst>
            </p:cNvPr>
            <p:cNvSpPr txBox="1"/>
            <p:nvPr/>
          </p:nvSpPr>
          <p:spPr>
            <a:xfrm>
              <a:off x="3443287" y="3956428"/>
              <a:ext cx="82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 err="1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ronto</a:t>
              </a:r>
              <a:endParaRPr lang="en-IN" sz="2400" spc="0" baseline="0" dirty="0">
                <a:ln/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  <a:rtl val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CC6B0DA2-942D-F0D4-12D3-75A2475CF07E}"/>
              </a:ext>
            </a:extLst>
          </p:cNvPr>
          <p:cNvGrpSpPr/>
          <p:nvPr/>
        </p:nvGrpSpPr>
        <p:grpSpPr>
          <a:xfrm>
            <a:off x="3348037" y="4635333"/>
            <a:ext cx="4991753" cy="503705"/>
            <a:chOff x="3348037" y="4666863"/>
            <a:chExt cx="4991753" cy="503705"/>
          </a:xfrm>
        </p:grpSpPr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05E3CE6D-6DC3-0371-BDF3-5A971C2C1D25}"/>
                </a:ext>
              </a:extLst>
            </p:cNvPr>
            <p:cNvSpPr txBox="1"/>
            <p:nvPr/>
          </p:nvSpPr>
          <p:spPr>
            <a:xfrm>
              <a:off x="7553734" y="4708903"/>
              <a:ext cx="48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E3698AE5-F9D0-E351-8628-4B1DBA65F895}"/>
                </a:ext>
              </a:extLst>
            </p:cNvPr>
            <p:cNvSpPr txBox="1"/>
            <p:nvPr/>
          </p:nvSpPr>
          <p:spPr>
            <a:xfrm>
              <a:off x="7855362" y="4708903"/>
              <a:ext cx="484428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575" spc="0" baseline="0">
                  <a:ln/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−30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0C984F20-1B49-3125-E0F5-8A8BC7821F44}"/>
                </a:ext>
              </a:extLst>
            </p:cNvPr>
            <p:cNvSpPr txBox="1"/>
            <p:nvPr/>
          </p:nvSpPr>
          <p:spPr>
            <a:xfrm>
              <a:off x="5538711" y="468788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q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D1F44A7B-C779-C2AE-CE53-CC71AE1A6DF6}"/>
                </a:ext>
              </a:extLst>
            </p:cNvPr>
            <p:cNvSpPr txBox="1"/>
            <p:nvPr/>
          </p:nvSpPr>
          <p:spPr>
            <a:xfrm>
              <a:off x="3348037" y="4666863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400" spc="0" baseline="0" dirty="0" err="1">
                  <a:ln/>
                  <a:solidFill>
                    <a:srgbClr val="212121"/>
                  </a:solidFill>
                  <a:latin typeface="Roboto Condensed"/>
                  <a:ea typeface="Roboto Condensed"/>
                  <a:cs typeface="Roboto Condensed"/>
                  <a:sym typeface="Roboto Condensed"/>
                  <a:rtl val="0"/>
                </a:rPr>
                <a:t>quecto</a:t>
              </a:r>
              <a:endParaRPr lang="en-IN" sz="2400" spc="0" baseline="0" dirty="0">
                <a:ln/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5552CC84-22B8-4A73-8C03-84C06D1D2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9389" y="1877736"/>
            <a:ext cx="8223902" cy="2578780"/>
          </a:xfrm>
        </p:spPr>
        <p:txBody>
          <a:bodyPr/>
          <a:lstStyle/>
          <a:p>
            <a:r>
              <a:rPr lang="en-US" sz="9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/>
            </a:r>
            <a:br>
              <a:rPr lang="en-US" sz="9600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sz="9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Thank You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3176" y="0"/>
            <a:ext cx="4646358" cy="734653"/>
          </a:xfrm>
        </p:spPr>
        <p:txBody>
          <a:bodyPr/>
          <a:lstStyle/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Indian Knowledge System</a:t>
            </a:r>
          </a:p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#2301DU005</a:t>
            </a:r>
          </a:p>
        </p:txBody>
      </p:sp>
    </p:spTree>
    <p:extLst>
      <p:ext uri="{BB962C8B-B14F-4D97-AF65-F5344CB8AC3E}">
        <p14:creationId xmlns:p14="http://schemas.microsoft.com/office/powerpoint/2010/main" val="34948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highlight>
                  <a:srgbClr val="FFFFFF"/>
                </a:highlight>
              </a:rPr>
              <a:t>In today’s society, our knowledge of numbers has grown so much that we have multiple number systems. </a:t>
            </a:r>
          </a:p>
          <a:p>
            <a:pPr>
              <a:lnSpc>
                <a:spcPct val="150000"/>
              </a:lnSpc>
            </a:pPr>
            <a:r>
              <a:rPr lang="en-US" dirty="0"/>
              <a:t>A number base is the number of digits in a given counting system. </a:t>
            </a:r>
          </a:p>
          <a:p>
            <a:pPr>
              <a:lnSpc>
                <a:spcPct val="150000"/>
              </a:lnSpc>
            </a:pPr>
            <a:r>
              <a:rPr lang="en-US" dirty="0"/>
              <a:t>In the standard </a:t>
            </a:r>
            <a:r>
              <a:rPr lang="en-US" dirty="0">
                <a:solidFill>
                  <a:srgbClr val="FF0000"/>
                </a:solidFill>
              </a:rPr>
              <a:t>decimal base </a:t>
            </a:r>
            <a:r>
              <a:rPr lang="en-US" dirty="0"/>
              <a:t>(in the standard base-10 number system), we have ten digits: </a:t>
            </a:r>
            <a:r>
              <a:rPr lang="en-US" dirty="0">
                <a:solidFill>
                  <a:srgbClr val="FF0000"/>
                </a:solidFill>
              </a:rPr>
              <a:t>0, 1, 2, 3, 4, 5, 6, 7, 8, and 9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in the </a:t>
            </a:r>
            <a:r>
              <a:rPr lang="en-US" dirty="0">
                <a:solidFill>
                  <a:srgbClr val="FF0000"/>
                </a:solidFill>
              </a:rPr>
              <a:t>octal system</a:t>
            </a:r>
            <a:r>
              <a:rPr lang="en-US" dirty="0"/>
              <a:t> (that is, in the base-8 system), there are only eight digits: </a:t>
            </a:r>
            <a:r>
              <a:rPr lang="en-US" dirty="0">
                <a:solidFill>
                  <a:srgbClr val="FF0000"/>
                </a:solidFill>
              </a:rPr>
              <a:t>0, 1, 2, 3, 4, 5, 6, and 7</a:t>
            </a:r>
            <a:r>
              <a:rPr lang="en-US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There is no digit "8" in the octal system.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</a:rPr>
              <a:t>hexadecimal system </a:t>
            </a:r>
            <a:r>
              <a:rPr lang="en-US" dirty="0"/>
              <a:t>(i.e., in the base-16 system), there are sixteen digits: </a:t>
            </a:r>
            <a:r>
              <a:rPr lang="en-US" dirty="0">
                <a:solidFill>
                  <a:srgbClr val="FF0000"/>
                </a:solidFill>
              </a:rPr>
              <a:t>0 through 9</a:t>
            </a:r>
            <a:r>
              <a:rPr lang="en-US" dirty="0"/>
              <a:t>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followed by </a:t>
            </a:r>
            <a:r>
              <a:rPr lang="en-US" dirty="0">
                <a:solidFill>
                  <a:srgbClr val="FF0000"/>
                </a:solidFill>
              </a:rPr>
              <a:t>A, B, C, D, E, and F.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Binary system </a:t>
            </a:r>
            <a:r>
              <a:rPr lang="en-US" dirty="0"/>
              <a:t>are numbers that are written in the binary, or base-two, number system.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only digits in the binary system are </a:t>
            </a:r>
            <a:r>
              <a:rPr lang="en-US" dirty="0">
                <a:solidFill>
                  <a:srgbClr val="FF0000"/>
                </a:solidFill>
              </a:rPr>
              <a:t>0 and 1</a:t>
            </a:r>
            <a:r>
              <a:rPr lang="en-US" dirty="0"/>
              <a:t>. </a:t>
            </a:r>
            <a:endParaRPr lang="en-US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4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Summary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In math, a </a:t>
            </a:r>
            <a:r>
              <a:rPr lang="en-US" b="1" dirty="0"/>
              <a:t>base number</a:t>
            </a:r>
            <a:r>
              <a:rPr lang="en-US" dirty="0"/>
              <a:t> (or radix) defines how many unique digits a system uses. For example:</a:t>
            </a:r>
          </a:p>
          <a:p>
            <a:pPr lvl="1"/>
            <a:r>
              <a:rPr lang="en-US" dirty="0"/>
              <a:t>Base 10 (decimal) uses digits </a:t>
            </a:r>
            <a:r>
              <a:rPr lang="en-US" b="1" dirty="0"/>
              <a:t>0–9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Base 2 (binary) uses </a:t>
            </a:r>
            <a:r>
              <a:rPr lang="en-US" b="1" dirty="0"/>
              <a:t>0 and 1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Base 16 (hexadecimal) uses </a:t>
            </a:r>
            <a:r>
              <a:rPr lang="en-US" b="1" dirty="0"/>
              <a:t>0–9 and A–F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sub-base number</a:t>
            </a:r>
            <a:r>
              <a:rPr lang="en-US" dirty="0"/>
              <a:t> refers to smaller divisions within the base, like tenths or hundredths in base 10 (e.g., 0.45 is 45/100).</a:t>
            </a:r>
          </a:p>
          <a:p>
            <a:r>
              <a:rPr lang="en-US" dirty="0"/>
              <a:t>In short, the base tells you the number system, and the sub-base helps with fractional parts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8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2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3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4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5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10547</TotalTime>
  <Words>3526</Words>
  <Application>Microsoft Office PowerPoint</Application>
  <PresentationFormat>Widescreen</PresentationFormat>
  <Paragraphs>985</Paragraphs>
  <Slides>69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6" baseType="lpstr">
      <vt:lpstr>-apple-system</vt:lpstr>
      <vt:lpstr>Calibri Light</vt:lpstr>
      <vt:lpstr>Roboto Condensed</vt:lpstr>
      <vt:lpstr>Cambria Math</vt:lpstr>
      <vt:lpstr>Roboto Condensed Light</vt:lpstr>
      <vt:lpstr>Calibri</vt:lpstr>
      <vt:lpstr>Segoe UI Black</vt:lpstr>
      <vt:lpstr>Wingdings 2</vt:lpstr>
      <vt:lpstr>Arial</vt:lpstr>
      <vt:lpstr>Wingdings 3</vt:lpstr>
      <vt:lpstr>Lohit Gujarati</vt:lpstr>
      <vt:lpstr>lora</vt:lpstr>
      <vt:lpstr>Wingdings</vt:lpstr>
      <vt:lpstr>Office Theme</vt:lpstr>
      <vt:lpstr>1_Office Theme</vt:lpstr>
      <vt:lpstr>2_Office Theme</vt:lpstr>
      <vt:lpstr>3_Office Theme</vt:lpstr>
      <vt:lpstr>Unit-4  Number System and  Units of Measurement </vt:lpstr>
      <vt:lpstr>PowerPoint Presentation</vt:lpstr>
      <vt:lpstr>Base Number  and  Sub base Number </vt:lpstr>
      <vt:lpstr>Base Number</vt:lpstr>
      <vt:lpstr>Base Number</vt:lpstr>
      <vt:lpstr>Sub-Base Number</vt:lpstr>
      <vt:lpstr>Base Number</vt:lpstr>
      <vt:lpstr>Base Number</vt:lpstr>
      <vt:lpstr>Base Number</vt:lpstr>
      <vt:lpstr>Purak Anka (પૂરક અંક​) </vt:lpstr>
      <vt:lpstr>Purak Anka</vt:lpstr>
      <vt:lpstr>Procedure to find Purak Anka</vt:lpstr>
      <vt:lpstr>Example of Purak Anka</vt:lpstr>
      <vt:lpstr>Example of Purak Anka</vt:lpstr>
      <vt:lpstr>Example of Purak Anka</vt:lpstr>
      <vt:lpstr>Example of Purak Anka</vt:lpstr>
      <vt:lpstr>Example of Purak Anka</vt:lpstr>
      <vt:lpstr>Example of Purak Anka</vt:lpstr>
      <vt:lpstr>Beejanka (બીજાંક​)</vt:lpstr>
      <vt:lpstr>Beejanka</vt:lpstr>
      <vt:lpstr>Beejanka (Basic Method)</vt:lpstr>
      <vt:lpstr>Beejanka (Enhanced Basic Method)</vt:lpstr>
      <vt:lpstr>Example of Beejanka</vt:lpstr>
      <vt:lpstr>Example of Beejanka</vt:lpstr>
      <vt:lpstr>Example of Beejanka</vt:lpstr>
      <vt:lpstr>Beejanka</vt:lpstr>
      <vt:lpstr>Beejanka</vt:lpstr>
      <vt:lpstr>Vinculum Number</vt:lpstr>
      <vt:lpstr>Vinculum Number</vt:lpstr>
      <vt:lpstr>Vinculum Number</vt:lpstr>
      <vt:lpstr>Vinculum Number</vt:lpstr>
      <vt:lpstr>Conversion (Vinculum to Normal, Normal to Vinculum)</vt:lpstr>
      <vt:lpstr>Conversion (Vinculum to Normal)</vt:lpstr>
      <vt:lpstr>Example of Vinculum to Normal </vt:lpstr>
      <vt:lpstr>Example of Vinculum to Normal </vt:lpstr>
      <vt:lpstr>Example of Vinculum to Normal </vt:lpstr>
      <vt:lpstr>Example of Vinculum to Normal </vt:lpstr>
      <vt:lpstr>Conversion (Normal to Vinculum)</vt:lpstr>
      <vt:lpstr>Example of Normal to Vinculum</vt:lpstr>
      <vt:lpstr>Example of Vinculum to Normal </vt:lpstr>
      <vt:lpstr>Example of Vinculum to Normal </vt:lpstr>
      <vt:lpstr>Example of Vinculum to Normal </vt:lpstr>
      <vt:lpstr>  Methods to Find LCM and HCF</vt:lpstr>
      <vt:lpstr>Methods to Finding HCF</vt:lpstr>
      <vt:lpstr>Methods to Finding HCF</vt:lpstr>
      <vt:lpstr>Methods to Finding HCF and LCM</vt:lpstr>
      <vt:lpstr>Methods to Finding LCM</vt:lpstr>
      <vt:lpstr>  Ancient units for measurements</vt:lpstr>
      <vt:lpstr>Ancient units for measurements</vt:lpstr>
      <vt:lpstr>Ancient units for measurements</vt:lpstr>
      <vt:lpstr>Units of Length</vt:lpstr>
      <vt:lpstr>Units of Weight</vt:lpstr>
      <vt:lpstr>Units of Area</vt:lpstr>
      <vt:lpstr>Units of Volume</vt:lpstr>
      <vt:lpstr>Units of Time</vt:lpstr>
      <vt:lpstr>  Modern units for measurements</vt:lpstr>
      <vt:lpstr>Modern units for measurements</vt:lpstr>
      <vt:lpstr>Modern units for measurements</vt:lpstr>
      <vt:lpstr>Base Units</vt:lpstr>
      <vt:lpstr>Derived Units</vt:lpstr>
      <vt:lpstr>List of Derived Units</vt:lpstr>
      <vt:lpstr>List of Derived Units</vt:lpstr>
      <vt:lpstr>List of Derived Units</vt:lpstr>
      <vt:lpstr>List of Derived Units</vt:lpstr>
      <vt:lpstr>SI prefixes</vt:lpstr>
      <vt:lpstr>List of SI prefixes</vt:lpstr>
      <vt:lpstr>List of SI prefixes</vt:lpstr>
      <vt:lpstr>List of SI prefixes</vt:lpstr>
      <vt:lpstr>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Lenovo</cp:lastModifiedBy>
  <cp:revision>440</cp:revision>
  <dcterms:created xsi:type="dcterms:W3CDTF">2020-05-01T05:09:15Z</dcterms:created>
  <dcterms:modified xsi:type="dcterms:W3CDTF">2024-09-23T07:34:33Z</dcterms:modified>
</cp:coreProperties>
</file>